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80" r:id="rId3"/>
    <p:sldId id="259" r:id="rId4"/>
    <p:sldId id="257" r:id="rId5"/>
    <p:sldId id="260" r:id="rId6"/>
    <p:sldId id="263" r:id="rId7"/>
    <p:sldId id="265" r:id="rId8"/>
    <p:sldId id="264" r:id="rId9"/>
    <p:sldId id="258" r:id="rId10"/>
    <p:sldId id="272" r:id="rId11"/>
    <p:sldId id="274" r:id="rId12"/>
    <p:sldId id="275" r:id="rId13"/>
    <p:sldId id="276" r:id="rId14"/>
    <p:sldId id="277" r:id="rId15"/>
    <p:sldId id="279" r:id="rId16"/>
    <p:sldId id="278" r:id="rId17"/>
    <p:sldId id="273" r:id="rId1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0"/>
      <p:bold r:id="rId21"/>
      <p:italic r:id="rId22"/>
      <p:boldItalic r:id="rId23"/>
    </p:embeddedFont>
    <p:embeddedFont>
      <p:font typeface="Barlow Medium" panose="00000600000000000000" pitchFamily="2" charset="0"/>
      <p:regular r:id="rId24"/>
      <p:bold r:id="rId25"/>
      <p:italic r:id="rId26"/>
      <p:bold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Georgia" panose="02040502050405020303" pitchFamily="18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rtik Jolapara" userId="c505afd905aa27d7" providerId="LiveId" clId="{4B4F0822-1956-445D-92CC-BEAECF661AFA}"/>
    <pc:docChg chg="undo custSel addSld delSld modSld sldOrd">
      <pc:chgData name="Kartik Jolapara" userId="c505afd905aa27d7" providerId="LiveId" clId="{4B4F0822-1956-445D-92CC-BEAECF661AFA}" dt="2022-03-27T13:12:31.274" v="944" actId="20577"/>
      <pc:docMkLst>
        <pc:docMk/>
      </pc:docMkLst>
      <pc:sldChg chg="addSp delSp modSp mod">
        <pc:chgData name="Kartik Jolapara" userId="c505afd905aa27d7" providerId="LiveId" clId="{4B4F0822-1956-445D-92CC-BEAECF661AFA}" dt="2022-03-27T12:46:31.385" v="213" actId="1076"/>
        <pc:sldMkLst>
          <pc:docMk/>
          <pc:sldMk cId="0" sldId="256"/>
        </pc:sldMkLst>
        <pc:spChg chg="mod">
          <ac:chgData name="Kartik Jolapara" userId="c505afd905aa27d7" providerId="LiveId" clId="{4B4F0822-1956-445D-92CC-BEAECF661AFA}" dt="2022-03-27T10:44:35.097" v="12" actId="20577"/>
          <ac:spMkLst>
            <pc:docMk/>
            <pc:sldMk cId="0" sldId="256"/>
            <ac:spMk id="59" creationId="{00000000-0000-0000-0000-000000000000}"/>
          </ac:spMkLst>
        </pc:spChg>
        <pc:picChg chg="add mod">
          <ac:chgData name="Kartik Jolapara" userId="c505afd905aa27d7" providerId="LiveId" clId="{4B4F0822-1956-445D-92CC-BEAECF661AFA}" dt="2022-03-27T12:46:17.350" v="206" actId="14100"/>
          <ac:picMkLst>
            <pc:docMk/>
            <pc:sldMk cId="0" sldId="256"/>
            <ac:picMk id="4" creationId="{636079DA-2F55-4335-9669-98643672B3F0}"/>
          </ac:picMkLst>
        </pc:picChg>
        <pc:picChg chg="add del mod">
          <ac:chgData name="Kartik Jolapara" userId="c505afd905aa27d7" providerId="LiveId" clId="{4B4F0822-1956-445D-92CC-BEAECF661AFA}" dt="2022-03-27T12:46:20.144" v="207"/>
          <ac:picMkLst>
            <pc:docMk/>
            <pc:sldMk cId="0" sldId="256"/>
            <ac:picMk id="1026" creationId="{1792819B-8E4B-4237-A299-D4AEA6239170}"/>
          </ac:picMkLst>
        </pc:picChg>
        <pc:picChg chg="add mod">
          <ac:chgData name="Kartik Jolapara" userId="c505afd905aa27d7" providerId="LiveId" clId="{4B4F0822-1956-445D-92CC-BEAECF661AFA}" dt="2022-03-27T12:46:31.385" v="213" actId="1076"/>
          <ac:picMkLst>
            <pc:docMk/>
            <pc:sldMk cId="0" sldId="256"/>
            <ac:picMk id="1028" creationId="{F8126BCE-1E19-46AF-BDCB-ECAF539187E8}"/>
          </ac:picMkLst>
        </pc:picChg>
      </pc:sldChg>
      <pc:sldChg chg="addSp modSp mod">
        <pc:chgData name="Kartik Jolapara" userId="c505afd905aa27d7" providerId="LiveId" clId="{4B4F0822-1956-445D-92CC-BEAECF661AFA}" dt="2022-03-27T12:54:40.857" v="365" actId="1076"/>
        <pc:sldMkLst>
          <pc:docMk/>
          <pc:sldMk cId="0" sldId="257"/>
        </pc:sldMkLst>
        <pc:spChg chg="mod">
          <ac:chgData name="Kartik Jolapara" userId="c505afd905aa27d7" providerId="LiveId" clId="{4B4F0822-1956-445D-92CC-BEAECF661AFA}" dt="2022-03-27T10:45:25.216" v="89" actId="20577"/>
          <ac:spMkLst>
            <pc:docMk/>
            <pc:sldMk cId="0" sldId="257"/>
            <ac:spMk id="68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0:45:50.708" v="168" actId="20577"/>
          <ac:spMkLst>
            <pc:docMk/>
            <pc:sldMk cId="0" sldId="257"/>
            <ac:spMk id="73" creationId="{00000000-0000-0000-0000-000000000000}"/>
          </ac:spMkLst>
        </pc:spChg>
        <pc:picChg chg="add mod">
          <ac:chgData name="Kartik Jolapara" userId="c505afd905aa27d7" providerId="LiveId" clId="{4B4F0822-1956-445D-92CC-BEAECF661AFA}" dt="2022-03-27T12:54:40.857" v="365" actId="1076"/>
          <ac:picMkLst>
            <pc:docMk/>
            <pc:sldMk cId="0" sldId="257"/>
            <ac:picMk id="3" creationId="{D0928B3A-B2C1-4A00-A81F-663EE2D26C6C}"/>
          </ac:picMkLst>
        </pc:picChg>
      </pc:sldChg>
      <pc:sldChg chg="addSp delSp modSp mod ord">
        <pc:chgData name="Kartik Jolapara" userId="c505afd905aa27d7" providerId="LiveId" clId="{4B4F0822-1956-445D-92CC-BEAECF661AFA}" dt="2022-03-27T12:58:41.574" v="411" actId="1076"/>
        <pc:sldMkLst>
          <pc:docMk/>
          <pc:sldMk cId="0" sldId="259"/>
        </pc:sldMkLst>
        <pc:grpChg chg="del mod">
          <ac:chgData name="Kartik Jolapara" userId="c505afd905aa27d7" providerId="LiveId" clId="{4B4F0822-1956-445D-92CC-BEAECF661AFA}" dt="2022-03-27T12:53:59.575" v="358" actId="478"/>
          <ac:grpSpMkLst>
            <pc:docMk/>
            <pc:sldMk cId="0" sldId="259"/>
            <ac:grpSpMk id="86" creationId="{00000000-0000-0000-0000-000000000000}"/>
          </ac:grpSpMkLst>
        </pc:grpChg>
        <pc:picChg chg="add del mod">
          <ac:chgData name="Kartik Jolapara" userId="c505afd905aa27d7" providerId="LiveId" clId="{4B4F0822-1956-445D-92CC-BEAECF661AFA}" dt="2022-03-27T12:58:37.821" v="409" actId="478"/>
          <ac:picMkLst>
            <pc:docMk/>
            <pc:sldMk cId="0" sldId="259"/>
            <ac:picMk id="3" creationId="{24640661-FF44-4D2E-AE61-BDAD178014DE}"/>
          </ac:picMkLst>
        </pc:picChg>
        <pc:picChg chg="add del mod">
          <ac:chgData name="Kartik Jolapara" userId="c505afd905aa27d7" providerId="LiveId" clId="{4B4F0822-1956-445D-92CC-BEAECF661AFA}" dt="2022-03-27T12:58:10.481" v="400"/>
          <ac:picMkLst>
            <pc:docMk/>
            <pc:sldMk cId="0" sldId="259"/>
            <ac:picMk id="5" creationId="{0D913E45-3937-4C13-86AA-FD59E7E3E240}"/>
          </ac:picMkLst>
        </pc:picChg>
        <pc:picChg chg="add mod">
          <ac:chgData name="Kartik Jolapara" userId="c505afd905aa27d7" providerId="LiveId" clId="{4B4F0822-1956-445D-92CC-BEAECF661AFA}" dt="2022-03-27T12:58:41.574" v="411" actId="1076"/>
          <ac:picMkLst>
            <pc:docMk/>
            <pc:sldMk cId="0" sldId="259"/>
            <ac:picMk id="7" creationId="{85F0C4C1-387E-4433-B4EF-49F1E4C4B355}"/>
          </ac:picMkLst>
        </pc:picChg>
        <pc:picChg chg="del">
          <ac:chgData name="Kartik Jolapara" userId="c505afd905aa27d7" providerId="LiveId" clId="{4B4F0822-1956-445D-92CC-BEAECF661AFA}" dt="2022-03-27T12:48:43.352" v="214" actId="478"/>
          <ac:picMkLst>
            <pc:docMk/>
            <pc:sldMk cId="0" sldId="259"/>
            <ac:picMk id="1026" creationId="{766D9397-9CC9-4CAC-9FD0-971DD39C99D9}"/>
          </ac:picMkLst>
        </pc:picChg>
      </pc:sldChg>
      <pc:sldChg chg="addSp delSp modSp mod">
        <pc:chgData name="Kartik Jolapara" userId="c505afd905aa27d7" providerId="LiveId" clId="{4B4F0822-1956-445D-92CC-BEAECF661AFA}" dt="2022-03-27T12:57:28.232" v="391" actId="1076"/>
        <pc:sldMkLst>
          <pc:docMk/>
          <pc:sldMk cId="0" sldId="260"/>
        </pc:sldMkLst>
        <pc:spChg chg="mod">
          <ac:chgData name="Kartik Jolapara" userId="c505afd905aa27d7" providerId="LiveId" clId="{4B4F0822-1956-445D-92CC-BEAECF661AFA}" dt="2022-03-27T12:55:54.431" v="385" actId="207"/>
          <ac:spMkLst>
            <pc:docMk/>
            <pc:sldMk cId="0" sldId="260"/>
            <ac:spMk id="119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2:54:52.896" v="384" actId="20577"/>
          <ac:spMkLst>
            <pc:docMk/>
            <pc:sldMk cId="0" sldId="260"/>
            <ac:spMk id="121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2:51:18.782" v="267" actId="20577"/>
          <ac:spMkLst>
            <pc:docMk/>
            <pc:sldMk cId="0" sldId="260"/>
            <ac:spMk id="122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2:51:56.808" v="340" actId="20577"/>
          <ac:spMkLst>
            <pc:docMk/>
            <pc:sldMk cId="0" sldId="260"/>
            <ac:spMk id="123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2:53:30.284" v="354" actId="20577"/>
          <ac:spMkLst>
            <pc:docMk/>
            <pc:sldMk cId="0" sldId="260"/>
            <ac:spMk id="124" creationId="{00000000-0000-0000-0000-000000000000}"/>
          </ac:spMkLst>
        </pc:spChg>
        <pc:picChg chg="add mod">
          <ac:chgData name="Kartik Jolapara" userId="c505afd905aa27d7" providerId="LiveId" clId="{4B4F0822-1956-445D-92CC-BEAECF661AFA}" dt="2022-03-27T12:57:28.232" v="391" actId="1076"/>
          <ac:picMkLst>
            <pc:docMk/>
            <pc:sldMk cId="0" sldId="260"/>
            <ac:picMk id="3" creationId="{D0672A1E-8970-43DB-B245-ADF0A764EA89}"/>
          </ac:picMkLst>
        </pc:picChg>
        <pc:picChg chg="del">
          <ac:chgData name="Kartik Jolapara" userId="c505afd905aa27d7" providerId="LiveId" clId="{4B4F0822-1956-445D-92CC-BEAECF661AFA}" dt="2022-03-27T12:57:14.575" v="386" actId="478"/>
          <ac:picMkLst>
            <pc:docMk/>
            <pc:sldMk cId="0" sldId="260"/>
            <ac:picMk id="3074" creationId="{A7F337AA-BCA5-4A06-AD30-73A146297F77}"/>
          </ac:picMkLst>
        </pc:picChg>
      </pc:sldChg>
      <pc:sldChg chg="modSp del mod">
        <pc:chgData name="Kartik Jolapara" userId="c505afd905aa27d7" providerId="LiveId" clId="{4B4F0822-1956-445D-92CC-BEAECF661AFA}" dt="2022-03-27T13:08:03.911" v="890" actId="47"/>
        <pc:sldMkLst>
          <pc:docMk/>
          <pc:sldMk cId="0" sldId="261"/>
        </pc:sldMkLst>
        <pc:spChg chg="mod">
          <ac:chgData name="Kartik Jolapara" userId="c505afd905aa27d7" providerId="LiveId" clId="{4B4F0822-1956-445D-92CC-BEAECF661AFA}" dt="2022-03-27T13:05:51.907" v="889" actId="20577"/>
          <ac:spMkLst>
            <pc:docMk/>
            <pc:sldMk cId="0" sldId="261"/>
            <ac:spMk id="131" creationId="{00000000-0000-0000-0000-000000000000}"/>
          </ac:spMkLst>
        </pc:spChg>
      </pc:sldChg>
      <pc:sldChg chg="del">
        <pc:chgData name="Kartik Jolapara" userId="c505afd905aa27d7" providerId="LiveId" clId="{4B4F0822-1956-445D-92CC-BEAECF661AFA}" dt="2022-03-27T13:08:07.297" v="891" actId="47"/>
        <pc:sldMkLst>
          <pc:docMk/>
          <pc:sldMk cId="0" sldId="262"/>
        </pc:sldMkLst>
      </pc:sldChg>
      <pc:sldChg chg="ord">
        <pc:chgData name="Kartik Jolapara" userId="c505afd905aa27d7" providerId="LiveId" clId="{4B4F0822-1956-445D-92CC-BEAECF661AFA}" dt="2022-03-27T12:59:06.999" v="413"/>
        <pc:sldMkLst>
          <pc:docMk/>
          <pc:sldMk cId="0" sldId="263"/>
        </pc:sldMkLst>
      </pc:sldChg>
      <pc:sldChg chg="modSp mod ord">
        <pc:chgData name="Kartik Jolapara" userId="c505afd905aa27d7" providerId="LiveId" clId="{4B4F0822-1956-445D-92CC-BEAECF661AFA}" dt="2022-03-27T13:00:20.844" v="581" actId="20577"/>
        <pc:sldMkLst>
          <pc:docMk/>
          <pc:sldMk cId="0" sldId="264"/>
        </pc:sldMkLst>
        <pc:spChg chg="mod">
          <ac:chgData name="Kartik Jolapara" userId="c505afd905aa27d7" providerId="LiveId" clId="{4B4F0822-1956-445D-92CC-BEAECF661AFA}" dt="2022-03-27T13:00:00.756" v="525" actId="20577"/>
          <ac:spMkLst>
            <pc:docMk/>
            <pc:sldMk cId="0" sldId="264"/>
            <ac:spMk id="177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0:20.844" v="581" actId="20577"/>
          <ac:spMkLst>
            <pc:docMk/>
            <pc:sldMk cId="0" sldId="264"/>
            <ac:spMk id="178" creationId="{00000000-0000-0000-0000-000000000000}"/>
          </ac:spMkLst>
        </pc:spChg>
      </pc:sldChg>
      <pc:sldChg chg="addSp delSp modSp mod">
        <pc:chgData name="Kartik Jolapara" userId="c505afd905aa27d7" providerId="LiveId" clId="{4B4F0822-1956-445D-92CC-BEAECF661AFA}" dt="2022-03-27T13:12:31.274" v="944" actId="20577"/>
        <pc:sldMkLst>
          <pc:docMk/>
          <pc:sldMk cId="0" sldId="265"/>
        </pc:sldMkLst>
        <pc:spChg chg="mod">
          <ac:chgData name="Kartik Jolapara" userId="c505afd905aa27d7" providerId="LiveId" clId="{4B4F0822-1956-445D-92CC-BEAECF661AFA}" dt="2022-03-27T13:09:49.145" v="902" actId="255"/>
          <ac:spMkLst>
            <pc:docMk/>
            <pc:sldMk cId="0" sldId="265"/>
            <ac:spMk id="203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12:31.274" v="944" actId="20577"/>
          <ac:spMkLst>
            <pc:docMk/>
            <pc:sldMk cId="0" sldId="265"/>
            <ac:spMk id="204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12:26.680" v="939"/>
          <ac:spMkLst>
            <pc:docMk/>
            <pc:sldMk cId="0" sldId="265"/>
            <ac:spMk id="205" creationId="{00000000-0000-0000-0000-000000000000}"/>
          </ac:spMkLst>
        </pc:spChg>
        <pc:grpChg chg="add del">
          <ac:chgData name="Kartik Jolapara" userId="c505afd905aa27d7" providerId="LiveId" clId="{4B4F0822-1956-445D-92CC-BEAECF661AFA}" dt="2022-03-27T13:12:09.556" v="923" actId="478"/>
          <ac:grpSpMkLst>
            <pc:docMk/>
            <pc:sldMk cId="0" sldId="265"/>
            <ac:grpSpMk id="191" creationId="{00000000-0000-0000-0000-000000000000}"/>
          </ac:grpSpMkLst>
        </pc:grpChg>
        <pc:grpChg chg="add del">
          <ac:chgData name="Kartik Jolapara" userId="c505afd905aa27d7" providerId="LiveId" clId="{4B4F0822-1956-445D-92CC-BEAECF661AFA}" dt="2022-03-27T13:12:11.170" v="927" actId="478"/>
          <ac:grpSpMkLst>
            <pc:docMk/>
            <pc:sldMk cId="0" sldId="265"/>
            <ac:grpSpMk id="198" creationId="{00000000-0000-0000-0000-000000000000}"/>
          </ac:grpSpMkLst>
        </pc:grpChg>
        <pc:picChg chg="add del">
          <ac:chgData name="Kartik Jolapara" userId="c505afd905aa27d7" providerId="LiveId" clId="{4B4F0822-1956-445D-92CC-BEAECF661AFA}" dt="2022-03-27T13:12:22.398" v="938" actId="22"/>
          <ac:picMkLst>
            <pc:docMk/>
            <pc:sldMk cId="0" sldId="265"/>
            <ac:picMk id="3" creationId="{38ED1321-6E64-4C41-9C21-CFAB2431EE32}"/>
          </ac:picMkLst>
        </pc:picChg>
        <pc:picChg chg="add del mod">
          <ac:chgData name="Kartik Jolapara" userId="c505afd905aa27d7" providerId="LiveId" clId="{4B4F0822-1956-445D-92CC-BEAECF661AFA}" dt="2022-03-27T13:12:14.021" v="934"/>
          <ac:picMkLst>
            <pc:docMk/>
            <pc:sldMk cId="0" sldId="265"/>
            <ac:picMk id="26" creationId="{7BEC8BF3-9423-4C67-9E04-B691DC0136C5}"/>
          </ac:picMkLst>
        </pc:picChg>
      </pc:sldChg>
      <pc:sldChg chg="del">
        <pc:chgData name="Kartik Jolapara" userId="c505afd905aa27d7" providerId="LiveId" clId="{4B4F0822-1956-445D-92CC-BEAECF661AFA}" dt="2022-03-27T12:50:44.538" v="220" actId="47"/>
        <pc:sldMkLst>
          <pc:docMk/>
          <pc:sldMk cId="0" sldId="269"/>
        </pc:sldMkLst>
      </pc:sldChg>
      <pc:sldChg chg="modSp mod">
        <pc:chgData name="Kartik Jolapara" userId="c505afd905aa27d7" providerId="LiveId" clId="{4B4F0822-1956-445D-92CC-BEAECF661AFA}" dt="2022-03-27T13:05:37.166" v="883" actId="20577"/>
        <pc:sldMkLst>
          <pc:docMk/>
          <pc:sldMk cId="0" sldId="272"/>
        </pc:sldMkLst>
        <pc:spChg chg="mod">
          <ac:chgData name="Kartik Jolapara" userId="c505afd905aa27d7" providerId="LiveId" clId="{4B4F0822-1956-445D-92CC-BEAECF661AFA}" dt="2022-03-27T13:04:58.607" v="831" actId="1076"/>
          <ac:spMkLst>
            <pc:docMk/>
            <pc:sldMk cId="0" sldId="272"/>
            <ac:spMk id="3" creationId="{50AE7CBC-FDA4-49D1-9BB3-2F868DF95045}"/>
          </ac:spMkLst>
        </pc:spChg>
        <pc:spChg chg="mod">
          <ac:chgData name="Kartik Jolapara" userId="c505afd905aa27d7" providerId="LiveId" clId="{4B4F0822-1956-445D-92CC-BEAECF661AFA}" dt="2022-03-27T13:02:03.627" v="595" actId="20577"/>
          <ac:spMkLst>
            <pc:docMk/>
            <pc:sldMk cId="0" sldId="272"/>
            <ac:spMk id="465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5:37.166" v="883" actId="20577"/>
          <ac:spMkLst>
            <pc:docMk/>
            <pc:sldMk cId="0" sldId="272"/>
            <ac:spMk id="466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2:50.500" v="634" actId="20577"/>
          <ac:spMkLst>
            <pc:docMk/>
            <pc:sldMk cId="0" sldId="272"/>
            <ac:spMk id="468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4:14.557" v="802" actId="20577"/>
          <ac:spMkLst>
            <pc:docMk/>
            <pc:sldMk cId="0" sldId="272"/>
            <ac:spMk id="469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3:20.623" v="678" actId="20577"/>
          <ac:spMkLst>
            <pc:docMk/>
            <pc:sldMk cId="0" sldId="272"/>
            <ac:spMk id="471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3:07.017" v="658" actId="20578"/>
          <ac:spMkLst>
            <pc:docMk/>
            <pc:sldMk cId="0" sldId="272"/>
            <ac:spMk id="472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3:01.167" v="657" actId="20577"/>
          <ac:spMkLst>
            <pc:docMk/>
            <pc:sldMk cId="0" sldId="272"/>
            <ac:spMk id="474" creationId="{00000000-0000-0000-0000-000000000000}"/>
          </ac:spMkLst>
        </pc:spChg>
        <pc:spChg chg="mod">
          <ac:chgData name="Kartik Jolapara" userId="c505afd905aa27d7" providerId="LiveId" clId="{4B4F0822-1956-445D-92CC-BEAECF661AFA}" dt="2022-03-27T13:05:10.272" v="833" actId="1076"/>
          <ac:spMkLst>
            <pc:docMk/>
            <pc:sldMk cId="0" sldId="272"/>
            <ac:spMk id="481" creationId="{00000000-0000-0000-0000-000000000000}"/>
          </ac:spMkLst>
        </pc:spChg>
        <pc:grpChg chg="mod">
          <ac:chgData name="Kartik Jolapara" userId="c505afd905aa27d7" providerId="LiveId" clId="{4B4F0822-1956-445D-92CC-BEAECF661AFA}" dt="2022-03-27T13:03:07.017" v="658" actId="20578"/>
          <ac:grpSpMkLst>
            <pc:docMk/>
            <pc:sldMk cId="0" sldId="272"/>
            <ac:grpSpMk id="470" creationId="{00000000-0000-0000-0000-000000000000}"/>
          </ac:grpSpMkLst>
        </pc:grpChg>
      </pc:sldChg>
      <pc:sldChg chg="new del">
        <pc:chgData name="Kartik Jolapara" userId="c505afd905aa27d7" providerId="LiveId" clId="{4B4F0822-1956-445D-92CC-BEAECF661AFA}" dt="2022-03-27T10:51:11.744" v="171" actId="47"/>
        <pc:sldMkLst>
          <pc:docMk/>
          <pc:sldMk cId="321575019" sldId="280"/>
        </pc:sldMkLst>
      </pc:sldChg>
      <pc:sldChg chg="del">
        <pc:chgData name="Kartik Jolapara" userId="c505afd905aa27d7" providerId="LiveId" clId="{4B4F0822-1956-445D-92CC-BEAECF661AFA}" dt="2022-03-27T10:50:26.694" v="169" actId="47"/>
        <pc:sldMkLst>
          <pc:docMk/>
          <pc:sldMk cId="703758624" sldId="280"/>
        </pc:sldMkLst>
      </pc:sldChg>
      <pc:sldChg chg="delSp modSp new mod ord">
        <pc:chgData name="Kartik Jolapara" userId="c505afd905aa27d7" providerId="LiveId" clId="{4B4F0822-1956-445D-92CC-BEAECF661AFA}" dt="2022-03-27T12:57:52.658" v="398" actId="1076"/>
        <pc:sldMkLst>
          <pc:docMk/>
          <pc:sldMk cId="3921676836" sldId="280"/>
        </pc:sldMkLst>
        <pc:spChg chg="mod">
          <ac:chgData name="Kartik Jolapara" userId="c505afd905aa27d7" providerId="LiveId" clId="{4B4F0822-1956-445D-92CC-BEAECF661AFA}" dt="2022-03-27T10:51:25.983" v="195" actId="20577"/>
          <ac:spMkLst>
            <pc:docMk/>
            <pc:sldMk cId="3921676836" sldId="280"/>
            <ac:spMk id="2" creationId="{2C99F251-875A-42A8-AA35-EC17CA270215}"/>
          </ac:spMkLst>
        </pc:spChg>
        <pc:spChg chg="mod">
          <ac:chgData name="Kartik Jolapara" userId="c505afd905aa27d7" providerId="LiveId" clId="{4B4F0822-1956-445D-92CC-BEAECF661AFA}" dt="2022-03-27T12:57:52.658" v="398" actId="1076"/>
          <ac:spMkLst>
            <pc:docMk/>
            <pc:sldMk cId="3921676836" sldId="280"/>
            <ac:spMk id="3" creationId="{F3B7605C-9613-4DEA-918A-89CB70603EB7}"/>
          </ac:spMkLst>
        </pc:spChg>
        <pc:spChg chg="del">
          <ac:chgData name="Kartik Jolapara" userId="c505afd905aa27d7" providerId="LiveId" clId="{4B4F0822-1956-445D-92CC-BEAECF661AFA}" dt="2022-03-27T10:52:40.202" v="196" actId="478"/>
          <ac:spMkLst>
            <pc:docMk/>
            <pc:sldMk cId="3921676836" sldId="280"/>
            <ac:spMk id="4" creationId="{6DCA8080-8EA9-4F01-8993-C58BD4D9CBEF}"/>
          </ac:spMkLst>
        </pc:spChg>
      </pc:sldChg>
      <pc:sldMasterChg chg="delSldLayout">
        <pc:chgData name="Kartik Jolapara" userId="c505afd905aa27d7" providerId="LiveId" clId="{4B4F0822-1956-445D-92CC-BEAECF661AFA}" dt="2022-03-27T13:08:03.911" v="890" actId="47"/>
        <pc:sldMasterMkLst>
          <pc:docMk/>
          <pc:sldMasterMk cId="0" sldId="2147483658"/>
        </pc:sldMasterMkLst>
        <pc:sldLayoutChg chg="del">
          <pc:chgData name="Kartik Jolapara" userId="c505afd905aa27d7" providerId="LiveId" clId="{4B4F0822-1956-445D-92CC-BEAECF661AFA}" dt="2022-03-27T13:08:03.911" v="890" actId="47"/>
          <pc:sldLayoutMkLst>
            <pc:docMk/>
            <pc:sldMasterMk cId="0" sldId="2147483658"/>
            <pc:sldLayoutMk cId="0" sldId="214748364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b87c9a92b_0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gfb87c9a92b_0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fb87c9a92b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gfb87c9a92b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fb87c9a92b_0_7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fb87c9a92b_0_7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b87c9a92b_0_8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fb87c9a92b_0_8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fb87c9a92b_0_8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fb87c9a92b_0_8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b87c9a92b_0_8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gfb87c9a92b_0_8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b87c9a92b_0_8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fb87c9a92b_0_8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fb87c9a92b_0_8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gfb87c9a92b_0_8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fb87c9a92b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gfb87c9a92b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590675" y="-430404"/>
            <a:ext cx="6391200" cy="6391200"/>
          </a:xfrm>
          <a:prstGeom prst="chord">
            <a:avLst>
              <a:gd name="adj1" fmla="val 14385217"/>
              <a:gd name="adj2" fmla="val 720831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49540" y="784173"/>
            <a:ext cx="539646" cy="134911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314625" y="4788300"/>
            <a:ext cx="548700" cy="1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488950" rtl="0">
              <a:spcBef>
                <a:spcPts val="0"/>
              </a:spcBef>
              <a:spcAft>
                <a:spcPts val="0"/>
              </a:spcAft>
              <a:buSzPts val="4100"/>
              <a:buChar char="•"/>
              <a:defRPr sz="4100" b="1"/>
            </a:lvl1pPr>
            <a:lvl2pPr marL="914400" lvl="1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2pPr>
            <a:lvl3pPr marL="1371600" lvl="2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3pPr>
            <a:lvl4pPr marL="1828800" lvl="3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4pPr>
            <a:lvl5pPr marL="2286000" lvl="4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5pPr>
            <a:lvl6pPr marL="2743200" lvl="5" indent="-488950" rtl="0">
              <a:spcBef>
                <a:spcPts val="800"/>
              </a:spcBef>
              <a:spcAft>
                <a:spcPts val="0"/>
              </a:spcAft>
              <a:buSzPts val="4100"/>
              <a:buChar char="■"/>
              <a:defRPr sz="4100" b="1"/>
            </a:lvl6pPr>
            <a:lvl7pPr marL="3200400" lvl="6" indent="-488950" rtl="0">
              <a:spcBef>
                <a:spcPts val="800"/>
              </a:spcBef>
              <a:spcAft>
                <a:spcPts val="0"/>
              </a:spcAft>
              <a:buSzPts val="4100"/>
              <a:buChar char="●"/>
              <a:defRPr sz="4100" b="1"/>
            </a:lvl7pPr>
            <a:lvl8pPr marL="3657600" lvl="7" indent="-488950" rtl="0">
              <a:spcBef>
                <a:spcPts val="800"/>
              </a:spcBef>
              <a:spcAft>
                <a:spcPts val="0"/>
              </a:spcAft>
              <a:buSzPts val="4100"/>
              <a:buChar char="○"/>
              <a:defRPr sz="4100" b="1"/>
            </a:lvl8pPr>
            <a:lvl9pPr marL="4114800" lvl="8" indent="-488950" rtl="0">
              <a:spcBef>
                <a:spcPts val="800"/>
              </a:spcBef>
              <a:spcAft>
                <a:spcPts val="800"/>
              </a:spcAft>
              <a:buSzPts val="4100"/>
              <a:buChar char="■"/>
              <a:defRPr sz="4100" b="1"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515532" y="604394"/>
            <a:ext cx="537342" cy="539750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6549307" y="869192"/>
            <a:ext cx="1810639" cy="1810639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817581" y="2205888"/>
            <a:ext cx="1467171" cy="734205"/>
          </a:xfrm>
          <a:custGeom>
            <a:avLst/>
            <a:gdLst/>
            <a:ahLst/>
            <a:cxnLst/>
            <a:rect l="l" t="t" r="r" b="b"/>
            <a:pathLst>
              <a:path w="2934342" h="1468410" extrusionOk="0">
                <a:moveTo>
                  <a:pt x="2934342" y="0"/>
                </a:moveTo>
                <a:cubicBezTo>
                  <a:pt x="2934342" y="811099"/>
                  <a:pt x="2277030" y="1468411"/>
                  <a:pt x="1465931" y="1468411"/>
                </a:cubicBezTo>
                <a:cubicBezTo>
                  <a:pt x="654832" y="1468411"/>
                  <a:pt x="0" y="811099"/>
                  <a:pt x="0" y="0"/>
                </a:cubicBezTo>
                <a:lnTo>
                  <a:pt x="29343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697262" y="806038"/>
            <a:ext cx="173875" cy="1364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2"/>
                </a:solidFill>
                <a:latin typeface="Georgia"/>
              </a:rPr>
              <a:t>”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4122876" y="1967475"/>
            <a:ext cx="3162600" cy="249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2846689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176777" y="1967475"/>
            <a:ext cx="2108700" cy="255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_ONLY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516600" y="1655400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516600" y="3066900"/>
            <a:ext cx="3679200" cy="26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>
              <a:spcBef>
                <a:spcPts val="800"/>
              </a:spcBef>
              <a:spcAft>
                <a:spcPts val="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>
              <a:spcBef>
                <a:spcPts val="800"/>
              </a:spcBef>
              <a:spcAft>
                <a:spcPts val="800"/>
              </a:spcAft>
              <a:buSzPts val="1600"/>
              <a:buFont typeface="Barlow Medium"/>
              <a:buNone/>
              <a:defRPr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body" idx="1"/>
          </p:nvPr>
        </p:nvSpPr>
        <p:spPr>
          <a:xfrm>
            <a:off x="516600" y="4406300"/>
            <a:ext cx="7772100" cy="30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Barlow"/>
              <a:buNone/>
              <a:defRPr sz="4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6600" y="1967475"/>
            <a:ext cx="6768900" cy="24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•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●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"/>
              <a:buChar char="○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600"/>
              <a:buFont typeface="Barlow"/>
              <a:buChar char="■"/>
              <a:defRPr sz="16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buNone/>
              <a:defRPr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ctrTitle"/>
          </p:nvPr>
        </p:nvSpPr>
        <p:spPr>
          <a:xfrm>
            <a:off x="514350" y="1838325"/>
            <a:ext cx="3497400" cy="184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/>
              <a:t>Audious</a:t>
            </a:r>
            <a:endParaRPr lang="en-IN" dirty="0"/>
          </a:p>
        </p:txBody>
      </p:sp>
      <p:sp>
        <p:nvSpPr>
          <p:cNvPr id="60" name="Google Shape;60;p12"/>
          <p:cNvSpPr txBox="1"/>
          <p:nvPr/>
        </p:nvSpPr>
        <p:spPr>
          <a:xfrm>
            <a:off x="314628" y="4788300"/>
            <a:ext cx="399600" cy="1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01</a:t>
            </a:r>
            <a:endParaRPr sz="700">
              <a:solidFill>
                <a:schemeClr val="dk1"/>
              </a:solidFill>
            </a:endParaRPr>
          </a:p>
        </p:txBody>
      </p:sp>
      <p:sp>
        <p:nvSpPr>
          <p:cNvPr id="62" name="Google Shape;62;p12"/>
          <p:cNvSpPr/>
          <p:nvPr/>
        </p:nvSpPr>
        <p:spPr>
          <a:xfrm>
            <a:off x="5133805" y="3409950"/>
            <a:ext cx="1219200" cy="121919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2"/>
          <p:cNvSpPr/>
          <p:nvPr/>
        </p:nvSpPr>
        <p:spPr>
          <a:xfrm>
            <a:off x="7441602" y="1384379"/>
            <a:ext cx="1400232" cy="700707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6C747F-860E-4E77-82A6-654C5AE06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559" y="1733550"/>
            <a:ext cx="1905000" cy="1905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6079DA-2F55-4335-9669-98643672B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3559" y="1733549"/>
            <a:ext cx="1905000" cy="1976885"/>
          </a:xfrm>
          <a:prstGeom prst="rect">
            <a:avLst/>
          </a:prstGeom>
        </p:spPr>
      </p:pic>
      <p:pic>
        <p:nvPicPr>
          <p:cNvPr id="1028" name="Picture 4" descr="Tezos price, XTZ chart, and market cap | CoinGecko">
            <a:extLst>
              <a:ext uri="{FF2B5EF4-FFF2-40B4-BE49-F238E27FC236}">
                <a16:creationId xmlns:a16="http://schemas.microsoft.com/office/drawing/2014/main" id="{F8126BCE-1E19-46AF-BDCB-ECAF53918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506" y="2571750"/>
            <a:ext cx="1350308" cy="135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3" name="Google Shape;463;p28"/>
          <p:cNvCxnSpPr/>
          <p:nvPr/>
        </p:nvCxnSpPr>
        <p:spPr>
          <a:xfrm>
            <a:off x="784094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464" name="Google Shape;464;p28"/>
          <p:cNvGrpSpPr/>
          <p:nvPr/>
        </p:nvGrpSpPr>
        <p:grpSpPr>
          <a:xfrm>
            <a:off x="514350" y="2975372"/>
            <a:ext cx="1682438" cy="948483"/>
            <a:chOff x="0" y="-66675"/>
            <a:chExt cx="4486500" cy="2529288"/>
          </a:xfrm>
        </p:grpSpPr>
        <p:sp>
          <p:nvSpPr>
            <p:cNvPr id="465" name="Google Shape;465;p28"/>
            <p:cNvSpPr txBox="1"/>
            <p:nvPr/>
          </p:nvSpPr>
          <p:spPr>
            <a:xfrm>
              <a:off x="0" y="-66675"/>
              <a:ext cx="4486500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dk1"/>
                  </a:solidFill>
                  <a:latin typeface="Barlow Medium"/>
                  <a:ea typeface="Barlow"/>
                  <a:cs typeface="Barlow"/>
                  <a:sym typeface="Barlow Medium"/>
                </a:rPr>
                <a:t>Implement CRUD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6" name="Google Shape;466;p28"/>
            <p:cNvSpPr txBox="1"/>
            <p:nvPr/>
          </p:nvSpPr>
          <p:spPr>
            <a:xfrm>
              <a:off x="0" y="1083773"/>
              <a:ext cx="4486500" cy="13788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200" b="1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Currently only Reading is available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67" name="Google Shape;467;p28"/>
          <p:cNvGrpSpPr/>
          <p:nvPr/>
        </p:nvGrpSpPr>
        <p:grpSpPr>
          <a:xfrm>
            <a:off x="2658629" y="2975372"/>
            <a:ext cx="1682438" cy="948483"/>
            <a:chOff x="0" y="-66675"/>
            <a:chExt cx="4486500" cy="2529288"/>
          </a:xfrm>
        </p:grpSpPr>
        <p:sp>
          <p:nvSpPr>
            <p:cNvPr id="468" name="Google Shape;468;p28"/>
            <p:cNvSpPr txBox="1"/>
            <p:nvPr/>
          </p:nvSpPr>
          <p:spPr>
            <a:xfrm>
              <a:off x="0" y="-66675"/>
              <a:ext cx="4486500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dk1"/>
                  </a:solidFill>
                  <a:latin typeface="Barlow Medium"/>
                  <a:ea typeface="Barlow"/>
                  <a:cs typeface="Barlow"/>
                  <a:sym typeface="Barlow Medium"/>
                </a:rPr>
                <a:t>Videos addition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69" name="Google Shape;469;p28"/>
            <p:cNvSpPr txBox="1"/>
            <p:nvPr/>
          </p:nvSpPr>
          <p:spPr>
            <a:xfrm>
              <a:off x="0" y="1083773"/>
              <a:ext cx="4486500" cy="13788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Like audios we can add videos with it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0" name="Google Shape;470;p28"/>
          <p:cNvGrpSpPr/>
          <p:nvPr/>
        </p:nvGrpSpPr>
        <p:grpSpPr>
          <a:xfrm>
            <a:off x="6947188" y="2975372"/>
            <a:ext cx="1682438" cy="582229"/>
            <a:chOff x="0" y="-66675"/>
            <a:chExt cx="4486500" cy="1552611"/>
          </a:xfrm>
        </p:grpSpPr>
        <p:sp>
          <p:nvSpPr>
            <p:cNvPr id="471" name="Google Shape;471;p28"/>
            <p:cNvSpPr txBox="1"/>
            <p:nvPr/>
          </p:nvSpPr>
          <p:spPr>
            <a:xfrm>
              <a:off x="0" y="-66675"/>
              <a:ext cx="4486500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>
                <a:lnSpc>
                  <a:spcPct val="140012"/>
                </a:lnSpc>
              </a:pPr>
              <a:r>
                <a:rPr lang="en" sz="1600" dirty="0">
                  <a:solidFill>
                    <a:schemeClr val="dk1"/>
                  </a:solidFill>
                  <a:latin typeface="Barlow Medium"/>
                  <a:ea typeface="Barlow"/>
                  <a:cs typeface="Barlow"/>
                  <a:sym typeface="Barlow Medium"/>
                </a:rPr>
                <a:t>Search algorithm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2" name="Google Shape;472;p28"/>
            <p:cNvSpPr txBox="1"/>
            <p:nvPr/>
          </p:nvSpPr>
          <p:spPr>
            <a:xfrm>
              <a:off x="0" y="1083773"/>
              <a:ext cx="4486500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473" name="Google Shape;473;p28"/>
          <p:cNvGrpSpPr/>
          <p:nvPr/>
        </p:nvGrpSpPr>
        <p:grpSpPr>
          <a:xfrm>
            <a:off x="4802909" y="2975372"/>
            <a:ext cx="1682438" cy="948483"/>
            <a:chOff x="0" y="-66675"/>
            <a:chExt cx="4486500" cy="2529288"/>
          </a:xfrm>
        </p:grpSpPr>
        <p:sp>
          <p:nvSpPr>
            <p:cNvPr id="474" name="Google Shape;474;p28"/>
            <p:cNvSpPr txBox="1"/>
            <p:nvPr/>
          </p:nvSpPr>
          <p:spPr>
            <a:xfrm>
              <a:off x="0" y="-66675"/>
              <a:ext cx="4486500" cy="91922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dk1"/>
                  </a:solidFill>
                  <a:latin typeface="Barlow Medium"/>
                  <a:ea typeface="Barlow"/>
                  <a:cs typeface="Barlow"/>
                  <a:sym typeface="Barlow Medium"/>
                </a:rPr>
                <a:t>Rolyalty for artist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475" name="Google Shape;475;p28"/>
            <p:cNvSpPr txBox="1"/>
            <p:nvPr/>
          </p:nvSpPr>
          <p:spPr>
            <a:xfrm>
              <a:off x="0" y="1083773"/>
              <a:ext cx="4486500" cy="137884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Of socials on the website itself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476" name="Google Shape;476;p28"/>
          <p:cNvSpPr/>
          <p:nvPr/>
        </p:nvSpPr>
        <p:spPr>
          <a:xfrm>
            <a:off x="514350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7" name="Google Shape;477;p28"/>
          <p:cNvCxnSpPr/>
          <p:nvPr/>
        </p:nvCxnSpPr>
        <p:spPr>
          <a:xfrm>
            <a:off x="292837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8" name="Google Shape;478;p28"/>
          <p:cNvCxnSpPr/>
          <p:nvPr/>
        </p:nvCxnSpPr>
        <p:spPr>
          <a:xfrm>
            <a:off x="5072653" y="2577761"/>
            <a:ext cx="1810200" cy="0"/>
          </a:xfrm>
          <a:prstGeom prst="straightConnector1">
            <a:avLst/>
          </a:prstGeom>
          <a:noFill/>
          <a:ln w="9525" cap="rnd" cmpd="sng">
            <a:solidFill>
              <a:schemeClr val="dk1">
                <a:alpha val="3882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9" name="Google Shape;479;p28"/>
          <p:cNvSpPr/>
          <p:nvPr/>
        </p:nvSpPr>
        <p:spPr>
          <a:xfrm>
            <a:off x="265862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8"/>
          <p:cNvSpPr/>
          <p:nvPr/>
        </p:nvSpPr>
        <p:spPr>
          <a:xfrm>
            <a:off x="4802909" y="2477521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8"/>
          <p:cNvSpPr/>
          <p:nvPr/>
        </p:nvSpPr>
        <p:spPr>
          <a:xfrm>
            <a:off x="6947188" y="2479903"/>
            <a:ext cx="204978" cy="204978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2" name="Google Shape;482;p28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Potential in the future</a:t>
            </a:r>
            <a:endParaRPr dirty="0"/>
          </a:p>
        </p:txBody>
      </p:sp>
      <p:sp>
        <p:nvSpPr>
          <p:cNvPr id="483" name="Google Shape;483;p28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" name="AutoShape 2" descr="The rise of social media - Our World in Data">
            <a:extLst>
              <a:ext uri="{FF2B5EF4-FFF2-40B4-BE49-F238E27FC236}">
                <a16:creationId xmlns:a16="http://schemas.microsoft.com/office/drawing/2014/main" id="{EBE6DE75-2D9D-4AD0-A863-21405681B3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AE7CBC-FDA4-49D1-9BB3-2F868DF95045}"/>
              </a:ext>
            </a:extLst>
          </p:cNvPr>
          <p:cNvSpPr txBox="1"/>
          <p:nvPr/>
        </p:nvSpPr>
        <p:spPr>
          <a:xfrm>
            <a:off x="6848854" y="3407786"/>
            <a:ext cx="12155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b="1" dirty="0">
                <a:solidFill>
                  <a:schemeClr val="dk1"/>
                </a:solidFill>
                <a:latin typeface="Barlow"/>
              </a:rPr>
              <a:t>With using fuzzy search package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C7A62-84BD-4513-BC23-685D8734A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C62D08E-703D-4248-A2E3-B19DF61801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6A9D5A4-9026-4669-92BC-A59A2ACA03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7350"/>
            <a:ext cx="9144000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35578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3799D-6464-438C-9BA0-B04682A8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E93DAB-9F1B-4420-A6B2-AC6352014E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D88349E-DE50-41E0-8643-D93610B7C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7350"/>
            <a:ext cx="9144000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8771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511C-2894-40FF-9C0D-EBD4E8A9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15D6655-426D-4DB8-8B30-67D2759EC8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A074FE4-58FE-4BB7-863E-AEBEF6F391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7350"/>
            <a:ext cx="9144000" cy="436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1336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8FC08-DD6D-4FA1-A532-909529D6E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093E2C-1894-45A5-8698-8AA9B69E3D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48F624B5-9C2B-4C27-A00C-45BDE1B6F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04813"/>
            <a:ext cx="914400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5352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C86C-AB3A-4983-BDD9-20BF8B82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3A6704-3BA4-4131-828D-6891CD1062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E7F7474E-90E9-4BA4-9C3D-6ACB23303C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2275"/>
            <a:ext cx="9144000" cy="4297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6375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1E554-91D3-43F5-92CA-B4E1BD770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127F7E-F146-4D81-98BF-C94346686D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7E59B977-2A89-41B0-871A-B6C47703A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1963"/>
            <a:ext cx="9144000" cy="421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45185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9"/>
          <p:cNvGrpSpPr/>
          <p:nvPr/>
        </p:nvGrpSpPr>
        <p:grpSpPr>
          <a:xfrm>
            <a:off x="-768525" y="-48199"/>
            <a:ext cx="5225404" cy="5225404"/>
            <a:chOff x="-1537049" y="-96399"/>
            <a:chExt cx="10450808" cy="10450808"/>
          </a:xfrm>
        </p:grpSpPr>
        <p:sp>
          <p:nvSpPr>
            <p:cNvPr id="489" name="Google Shape;489;p29"/>
            <p:cNvSpPr/>
            <p:nvPr/>
          </p:nvSpPr>
          <p:spPr>
            <a:xfrm>
              <a:off x="-1537049" y="-96399"/>
              <a:ext cx="10450808" cy="10450808"/>
            </a:xfrm>
            <a:custGeom>
              <a:avLst/>
              <a:gdLst/>
              <a:ahLst/>
              <a:cxnLst/>
              <a:rect l="l" t="t" r="r" b="b"/>
              <a:pathLst>
                <a:path w="10450808" h="10450808" extrusionOk="0">
                  <a:moveTo>
                    <a:pt x="10450808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808" y="0"/>
                  </a:lnTo>
                  <a:lnTo>
                    <a:pt x="10450808" y="10450808"/>
                  </a:lnTo>
                  <a:close/>
                  <a:moveTo>
                    <a:pt x="14495" y="10436313"/>
                  </a:moveTo>
                  <a:lnTo>
                    <a:pt x="10436313" y="10436313"/>
                  </a:lnTo>
                  <a:lnTo>
                    <a:pt x="10436313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-1529802" y="9391176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-1529802" y="844243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-1529802" y="7493603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-1529802" y="6544865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-1529802" y="559612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-1529802" y="4647388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-1529802" y="3698650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-1529802" y="2749912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-1529802" y="1801077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-1529802" y="852339"/>
              <a:ext cx="10436313" cy="14494"/>
            </a:xfrm>
            <a:custGeom>
              <a:avLst/>
              <a:gdLst/>
              <a:ahLst/>
              <a:cxnLst/>
              <a:rect l="l" t="t" r="r" b="b"/>
              <a:pathLst>
                <a:path w="10436313" h="14494" extrusionOk="0">
                  <a:moveTo>
                    <a:pt x="0" y="0"/>
                  </a:moveTo>
                  <a:lnTo>
                    <a:pt x="10436313" y="0"/>
                  </a:lnTo>
                  <a:lnTo>
                    <a:pt x="10436313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7950525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1" name="Google Shape;501;p29"/>
            <p:cNvSpPr/>
            <p:nvPr/>
          </p:nvSpPr>
          <p:spPr>
            <a:xfrm>
              <a:off x="700178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29"/>
            <p:cNvSpPr/>
            <p:nvPr/>
          </p:nvSpPr>
          <p:spPr>
            <a:xfrm>
              <a:off x="6052952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29"/>
            <p:cNvSpPr/>
            <p:nvPr/>
          </p:nvSpPr>
          <p:spPr>
            <a:xfrm>
              <a:off x="5104214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29"/>
            <p:cNvSpPr/>
            <p:nvPr/>
          </p:nvSpPr>
          <p:spPr>
            <a:xfrm>
              <a:off x="415547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29"/>
            <p:cNvSpPr/>
            <p:nvPr/>
          </p:nvSpPr>
          <p:spPr>
            <a:xfrm>
              <a:off x="3206737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6" name="Google Shape;506;p29"/>
            <p:cNvSpPr/>
            <p:nvPr/>
          </p:nvSpPr>
          <p:spPr>
            <a:xfrm>
              <a:off x="2257999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7" name="Google Shape;507;p29"/>
            <p:cNvSpPr/>
            <p:nvPr/>
          </p:nvSpPr>
          <p:spPr>
            <a:xfrm>
              <a:off x="130926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8" name="Google Shape;508;p29"/>
            <p:cNvSpPr/>
            <p:nvPr/>
          </p:nvSpPr>
          <p:spPr>
            <a:xfrm>
              <a:off x="360426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9" name="Google Shape;509;p29"/>
            <p:cNvSpPr/>
            <p:nvPr/>
          </p:nvSpPr>
          <p:spPr>
            <a:xfrm>
              <a:off x="-588311" y="-8915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0" name="Google Shape;510;p29"/>
          <p:cNvGrpSpPr/>
          <p:nvPr/>
        </p:nvGrpSpPr>
        <p:grpSpPr>
          <a:xfrm>
            <a:off x="2022225" y="1913392"/>
            <a:ext cx="5099518" cy="1499768"/>
            <a:chOff x="-14" y="285750"/>
            <a:chExt cx="13598714" cy="3999380"/>
          </a:xfrm>
        </p:grpSpPr>
        <p:sp>
          <p:nvSpPr>
            <p:cNvPr id="511" name="Google Shape;511;p29"/>
            <p:cNvSpPr txBox="1"/>
            <p:nvPr/>
          </p:nvSpPr>
          <p:spPr>
            <a:xfrm>
              <a:off x="0" y="285750"/>
              <a:ext cx="13598700" cy="307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500" b="1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Thank you!</a:t>
              </a:r>
              <a:endParaRPr sz="7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512" name="Google Shape;512;p29"/>
            <p:cNvSpPr txBox="1"/>
            <p:nvPr/>
          </p:nvSpPr>
          <p:spPr>
            <a:xfrm>
              <a:off x="-14" y="3365904"/>
              <a:ext cx="13598701" cy="9192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dk1"/>
                  </a:solidFill>
                  <a:latin typeface="Barlow Medium"/>
                  <a:ea typeface="Barlow Medium"/>
                  <a:cs typeface="Barlow Medium"/>
                  <a:sym typeface="Barlow Medium"/>
                </a:rPr>
                <a:t>We hope to take this project to the next level</a:t>
              </a:r>
              <a:endParaRPr sz="7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513" name="Google Shape;513;p29"/>
          <p:cNvSpPr/>
          <p:nvPr/>
        </p:nvSpPr>
        <p:spPr>
          <a:xfrm>
            <a:off x="244527" y="379439"/>
            <a:ext cx="539646" cy="134912"/>
          </a:xfrm>
          <a:custGeom>
            <a:avLst/>
            <a:gdLst/>
            <a:ahLst/>
            <a:cxnLst/>
            <a:rect l="l" t="t" r="r" b="b"/>
            <a:pathLst>
              <a:path w="1079292" h="269823" extrusionOk="0">
                <a:moveTo>
                  <a:pt x="134912" y="0"/>
                </a:moveTo>
                <a:cubicBezTo>
                  <a:pt x="60373" y="0"/>
                  <a:pt x="0" y="60373"/>
                  <a:pt x="0" y="134912"/>
                </a:cubicBezTo>
                <a:cubicBezTo>
                  <a:pt x="0" y="209450"/>
                  <a:pt x="60373" y="269823"/>
                  <a:pt x="134912" y="269823"/>
                </a:cubicBezTo>
                <a:cubicBezTo>
                  <a:pt x="209450" y="269823"/>
                  <a:pt x="269823" y="209450"/>
                  <a:pt x="269823" y="134912"/>
                </a:cubicBezTo>
                <a:cubicBezTo>
                  <a:pt x="269823" y="60373"/>
                  <a:pt x="209450" y="0"/>
                  <a:pt x="134912" y="0"/>
                </a:cubicBezTo>
                <a:close/>
                <a:moveTo>
                  <a:pt x="944381" y="0"/>
                </a:moveTo>
                <a:cubicBezTo>
                  <a:pt x="869842" y="0"/>
                  <a:pt x="809469" y="60373"/>
                  <a:pt x="809469" y="134912"/>
                </a:cubicBezTo>
                <a:cubicBezTo>
                  <a:pt x="809469" y="209450"/>
                  <a:pt x="869842" y="269823"/>
                  <a:pt x="944381" y="269823"/>
                </a:cubicBezTo>
                <a:cubicBezTo>
                  <a:pt x="1018919" y="269823"/>
                  <a:pt x="1079292" y="209450"/>
                  <a:pt x="1079292" y="134912"/>
                </a:cubicBezTo>
                <a:cubicBezTo>
                  <a:pt x="1079292" y="60373"/>
                  <a:pt x="1018919" y="0"/>
                  <a:pt x="944381" y="0"/>
                </a:cubicBezTo>
                <a:close/>
                <a:moveTo>
                  <a:pt x="539646" y="0"/>
                </a:moveTo>
                <a:cubicBezTo>
                  <a:pt x="465107" y="0"/>
                  <a:pt x="404735" y="60373"/>
                  <a:pt x="404735" y="134912"/>
                </a:cubicBezTo>
                <a:cubicBezTo>
                  <a:pt x="404735" y="209450"/>
                  <a:pt x="465107" y="269823"/>
                  <a:pt x="539646" y="269823"/>
                </a:cubicBezTo>
                <a:cubicBezTo>
                  <a:pt x="614185" y="269823"/>
                  <a:pt x="674558" y="209450"/>
                  <a:pt x="674558" y="134912"/>
                </a:cubicBezTo>
                <a:cubicBezTo>
                  <a:pt x="674558" y="60373"/>
                  <a:pt x="614185" y="0"/>
                  <a:pt x="539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4" name="Google Shape;514;p29"/>
          <p:cNvSpPr/>
          <p:nvPr/>
        </p:nvSpPr>
        <p:spPr>
          <a:xfrm rot="5400000">
            <a:off x="1412630" y="3399051"/>
            <a:ext cx="1219200" cy="1219197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29"/>
          <p:cNvSpPr/>
          <p:nvPr/>
        </p:nvSpPr>
        <p:spPr>
          <a:xfrm>
            <a:off x="7446365" y="514350"/>
            <a:ext cx="1400232" cy="700708"/>
          </a:xfrm>
          <a:custGeom>
            <a:avLst/>
            <a:gdLst/>
            <a:ahLst/>
            <a:cxnLst/>
            <a:rect l="l" t="t" r="r" b="b"/>
            <a:pathLst>
              <a:path w="2800464" h="1401415" extrusionOk="0">
                <a:moveTo>
                  <a:pt x="2800465" y="0"/>
                </a:moveTo>
                <a:cubicBezTo>
                  <a:pt x="2800465" y="774093"/>
                  <a:pt x="2173142" y="1401416"/>
                  <a:pt x="1399049" y="1401416"/>
                </a:cubicBezTo>
                <a:cubicBezTo>
                  <a:pt x="624956" y="1401416"/>
                  <a:pt x="0" y="774093"/>
                  <a:pt x="0" y="0"/>
                </a:cubicBezTo>
                <a:lnTo>
                  <a:pt x="28004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2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9F251-875A-42A8-AA35-EC17CA270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B7605C-9613-4DEA-918A-89CB70603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6600" y="1774594"/>
            <a:ext cx="6480000" cy="2490000"/>
          </a:xfrm>
        </p:spPr>
        <p:txBody>
          <a:bodyPr/>
          <a:lstStyle/>
          <a:p>
            <a:r>
              <a:rPr lang="en-US" dirty="0"/>
              <a:t>Music is known to be effective for mood improvement. </a:t>
            </a:r>
          </a:p>
          <a:p>
            <a:pPr marL="127000" indent="0">
              <a:buNone/>
            </a:pPr>
            <a:endParaRPr lang="en-US" dirty="0"/>
          </a:p>
          <a:p>
            <a:r>
              <a:rPr lang="en-US" dirty="0"/>
              <a:t>It has the power to change ones overall frame of mind.</a:t>
            </a:r>
          </a:p>
          <a:p>
            <a:pPr marL="12700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Music also plays a very big role in changing the atmosphere and influencing the ambience of any place. 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803C81-A813-4DCE-8375-CA3DCD0D4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21676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/>
          <p:nvPr/>
        </p:nvSpPr>
        <p:spPr>
          <a:xfrm>
            <a:off x="8420029" y="245708"/>
            <a:ext cx="1447657" cy="1447657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15"/>
          <p:cNvGrpSpPr/>
          <p:nvPr/>
        </p:nvGrpSpPr>
        <p:grpSpPr>
          <a:xfrm>
            <a:off x="5178002" y="1611826"/>
            <a:ext cx="2942213" cy="2271391"/>
            <a:chOff x="0" y="0"/>
            <a:chExt cx="7845900" cy="6057042"/>
          </a:xfrm>
        </p:grpSpPr>
        <p:sp>
          <p:nvSpPr>
            <p:cNvPr id="111" name="Google Shape;111;p15"/>
            <p:cNvSpPr txBox="1"/>
            <p:nvPr/>
          </p:nvSpPr>
          <p:spPr>
            <a:xfrm>
              <a:off x="0" y="0"/>
              <a:ext cx="7845900" cy="605704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100" b="1" u="none" dirty="0">
                  <a:solidFill>
                    <a:schemeClr val="dk1"/>
                  </a:solidFill>
                  <a:latin typeface="Barlow"/>
                  <a:ea typeface="Barlow"/>
                  <a:cs typeface="Barlow"/>
                  <a:sym typeface="Barlow"/>
                </a:rPr>
                <a:t>Why This Problem Statement?</a:t>
              </a:r>
              <a:endParaRPr lang="en-US" sz="700" dirty="0">
                <a:solidFill>
                  <a:schemeClr val="dk1"/>
                </a:solidFill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3842575"/>
              <a:ext cx="6655799" cy="4021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700" dirty="0">
                <a:solidFill>
                  <a:schemeClr val="dk1"/>
                </a:solidFill>
              </a:endParaRPr>
            </a:p>
          </p:txBody>
        </p:sp>
      </p:grp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F0C4C1-387E-4433-B4EF-49F1E4C4B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76" y="1034464"/>
            <a:ext cx="4418424" cy="30745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542614" y="1781275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De-fi Music App with NFTs</a:t>
            </a:r>
            <a:endParaRPr dirty="0"/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body" idx="2"/>
          </p:nvPr>
        </p:nvSpPr>
        <p:spPr>
          <a:xfrm>
            <a:off x="2155875" y="4463950"/>
            <a:ext cx="6768900" cy="46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IN" sz="1400" dirty="0">
                <a:latin typeface="Barlow Medium"/>
                <a:ea typeface="Barlow Medium"/>
                <a:cs typeface="Barlow Medium"/>
                <a:sym typeface="Barlow Medium"/>
              </a:rPr>
              <a:t>A project by –Kartik Jolapara –</a:t>
            </a:r>
            <a:r>
              <a:rPr lang="en-IN" sz="1400" dirty="0" err="1">
                <a:latin typeface="Barlow Medium"/>
                <a:ea typeface="Barlow Medium"/>
                <a:cs typeface="Barlow Medium"/>
                <a:sym typeface="Barlow Medium"/>
              </a:rPr>
              <a:t>Greha</a:t>
            </a:r>
            <a:r>
              <a:rPr lang="en-IN" sz="1400" dirty="0">
                <a:latin typeface="Barlow Medium"/>
                <a:ea typeface="Barlow Medium"/>
                <a:cs typeface="Barlow Medium"/>
                <a:sym typeface="Barlow Medium"/>
              </a:rPr>
              <a:t> Shah –Neel –</a:t>
            </a:r>
            <a:r>
              <a:rPr lang="en-IN" sz="1400" dirty="0" err="1">
                <a:latin typeface="Barlow Medium"/>
                <a:ea typeface="Barlow Medium"/>
                <a:cs typeface="Barlow Medium"/>
                <a:sym typeface="Barlow Medium"/>
              </a:rPr>
              <a:t>Sharvari</a:t>
            </a:r>
            <a:r>
              <a:rPr lang="en-IN" sz="1400" dirty="0">
                <a:latin typeface="Barlow Medium"/>
                <a:ea typeface="Barlow Medium"/>
                <a:cs typeface="Barlow Medium"/>
                <a:sym typeface="Barlow Medium"/>
              </a:rPr>
              <a:t> </a:t>
            </a:r>
            <a:r>
              <a:rPr lang="en-IN" sz="1400" dirty="0" err="1">
                <a:latin typeface="Barlow Medium"/>
                <a:ea typeface="Barlow Medium"/>
                <a:cs typeface="Barlow Medium"/>
                <a:sym typeface="Barlow Medium"/>
              </a:rPr>
              <a:t>joshi</a:t>
            </a:r>
            <a:endParaRPr sz="1400" dirty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4" name="Google Shape;74;p13"/>
          <p:cNvSpPr/>
          <p:nvPr/>
        </p:nvSpPr>
        <p:spPr>
          <a:xfrm>
            <a:off x="7154881" y="733894"/>
            <a:ext cx="1137488" cy="1137486"/>
          </a:xfrm>
          <a:custGeom>
            <a:avLst/>
            <a:gdLst/>
            <a:ahLst/>
            <a:cxnLst/>
            <a:rect l="l" t="t" r="r" b="b"/>
            <a:pathLst>
              <a:path w="2274977" h="2274971" extrusionOk="0">
                <a:moveTo>
                  <a:pt x="2274977" y="1013036"/>
                </a:moveTo>
                <a:lnTo>
                  <a:pt x="2274977" y="1013036"/>
                </a:lnTo>
                <a:lnTo>
                  <a:pt x="2274977" y="0"/>
                </a:lnTo>
                <a:lnTo>
                  <a:pt x="2274977" y="0"/>
                </a:lnTo>
                <a:cubicBezTo>
                  <a:pt x="1018536" y="0"/>
                  <a:pt x="0" y="1018530"/>
                  <a:pt x="0" y="2274971"/>
                </a:cubicBezTo>
                <a:lnTo>
                  <a:pt x="1013047" y="2274971"/>
                </a:lnTo>
                <a:cubicBezTo>
                  <a:pt x="1013047" y="1578027"/>
                  <a:pt x="1578038" y="1013036"/>
                  <a:pt x="2274977" y="10130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3"/>
          <p:cNvSpPr/>
          <p:nvPr/>
        </p:nvSpPr>
        <p:spPr>
          <a:xfrm>
            <a:off x="6477000" y="1123749"/>
            <a:ext cx="1106170" cy="276543"/>
          </a:xfrm>
          <a:custGeom>
            <a:avLst/>
            <a:gdLst/>
            <a:ahLst/>
            <a:cxnLst/>
            <a:rect l="l" t="t" r="r" b="b"/>
            <a:pathLst>
              <a:path w="2212339" h="553085" extrusionOk="0">
                <a:moveTo>
                  <a:pt x="276542" y="0"/>
                </a:moveTo>
                <a:cubicBezTo>
                  <a:pt x="123753" y="0"/>
                  <a:pt x="0" y="123753"/>
                  <a:pt x="0" y="276543"/>
                </a:cubicBezTo>
                <a:cubicBezTo>
                  <a:pt x="0" y="429332"/>
                  <a:pt x="123753" y="553085"/>
                  <a:pt x="276542" y="553085"/>
                </a:cubicBezTo>
                <a:cubicBezTo>
                  <a:pt x="429332" y="553085"/>
                  <a:pt x="553085" y="429332"/>
                  <a:pt x="553085" y="276543"/>
                </a:cubicBezTo>
                <a:cubicBezTo>
                  <a:pt x="553085" y="123753"/>
                  <a:pt x="429332" y="0"/>
                  <a:pt x="276542" y="0"/>
                </a:cubicBezTo>
                <a:close/>
                <a:moveTo>
                  <a:pt x="1935797" y="0"/>
                </a:moveTo>
                <a:cubicBezTo>
                  <a:pt x="1783007" y="0"/>
                  <a:pt x="1659254" y="123753"/>
                  <a:pt x="1659254" y="276543"/>
                </a:cubicBezTo>
                <a:cubicBezTo>
                  <a:pt x="1659254" y="429332"/>
                  <a:pt x="1783007" y="553085"/>
                  <a:pt x="1935797" y="553085"/>
                </a:cubicBezTo>
                <a:cubicBezTo>
                  <a:pt x="2088586" y="553085"/>
                  <a:pt x="2212339" y="429332"/>
                  <a:pt x="2212339" y="276543"/>
                </a:cubicBezTo>
                <a:cubicBezTo>
                  <a:pt x="2212339" y="123753"/>
                  <a:pt x="2088586" y="0"/>
                  <a:pt x="1935797" y="0"/>
                </a:cubicBezTo>
                <a:close/>
                <a:moveTo>
                  <a:pt x="1106170" y="0"/>
                </a:moveTo>
                <a:cubicBezTo>
                  <a:pt x="953380" y="0"/>
                  <a:pt x="829627" y="123753"/>
                  <a:pt x="829627" y="276543"/>
                </a:cubicBezTo>
                <a:cubicBezTo>
                  <a:pt x="829627" y="429332"/>
                  <a:pt x="953380" y="553085"/>
                  <a:pt x="1106170" y="553085"/>
                </a:cubicBezTo>
                <a:cubicBezTo>
                  <a:pt x="1258959" y="553085"/>
                  <a:pt x="1382712" y="429332"/>
                  <a:pt x="1382712" y="276543"/>
                </a:cubicBezTo>
                <a:cubicBezTo>
                  <a:pt x="1382712" y="123753"/>
                  <a:pt x="1258959" y="0"/>
                  <a:pt x="11061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928B3A-B2C1-4A00-A81F-663EE2D26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58418">
            <a:off x="7280593" y="2199573"/>
            <a:ext cx="504825" cy="523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524478" y="2812500"/>
            <a:ext cx="735600" cy="654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554928" y="1733775"/>
            <a:ext cx="674700" cy="674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Main Features</a:t>
            </a:r>
            <a:endParaRPr dirty="0"/>
          </a:p>
        </p:txBody>
      </p:sp>
      <p:sp>
        <p:nvSpPr>
          <p:cNvPr id="122" name="Google Shape;122;p16"/>
          <p:cNvSpPr txBox="1"/>
          <p:nvPr/>
        </p:nvSpPr>
        <p:spPr>
          <a:xfrm>
            <a:off x="1536880" y="1922106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dk1"/>
                </a:solidFill>
                <a:latin typeface="Barlow Medium"/>
                <a:sym typeface="Barlow Medium"/>
              </a:rPr>
              <a:t>Mood detection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3" name="Google Shape;123;p16"/>
          <p:cNvSpPr txBox="1"/>
          <p:nvPr/>
        </p:nvSpPr>
        <p:spPr>
          <a:xfrm>
            <a:off x="1536880" y="2978697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u="sng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Smart contracts through NFTs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4" name="Google Shape;124;p16"/>
          <p:cNvSpPr txBox="1"/>
          <p:nvPr/>
        </p:nvSpPr>
        <p:spPr>
          <a:xfrm>
            <a:off x="1536880" y="4083603"/>
            <a:ext cx="3921900" cy="344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 dirty="0">
                <a:solidFill>
                  <a:schemeClr val="dk1"/>
                </a:solidFill>
                <a:latin typeface="Barlow Medium"/>
                <a:sym typeface="Barlow Medium"/>
              </a:rPr>
              <a:t>Chat Bot</a:t>
            </a:r>
            <a:endParaRPr sz="700" dirty="0">
              <a:solidFill>
                <a:schemeClr val="dk1"/>
              </a:solidFill>
            </a:endParaRPr>
          </a:p>
        </p:txBody>
      </p:sp>
      <p:sp>
        <p:nvSpPr>
          <p:cNvPr id="125" name="Google Shape;125;p16"/>
          <p:cNvSpPr/>
          <p:nvPr/>
        </p:nvSpPr>
        <p:spPr>
          <a:xfrm>
            <a:off x="514350" y="3859456"/>
            <a:ext cx="755856" cy="755856"/>
          </a:xfrm>
          <a:custGeom>
            <a:avLst/>
            <a:gdLst/>
            <a:ahLst/>
            <a:cxnLst/>
            <a:rect l="l" t="t" r="r" b="b"/>
            <a:pathLst>
              <a:path w="1708150" h="1708150" extrusionOk="0">
                <a:moveTo>
                  <a:pt x="853440" y="1708150"/>
                </a:moveTo>
                <a:cubicBezTo>
                  <a:pt x="383540" y="1708150"/>
                  <a:pt x="0" y="1324610"/>
                  <a:pt x="0" y="853440"/>
                </a:cubicBezTo>
                <a:cubicBezTo>
                  <a:pt x="0" y="383540"/>
                  <a:pt x="383540" y="0"/>
                  <a:pt x="853440" y="0"/>
                </a:cubicBezTo>
                <a:cubicBezTo>
                  <a:pt x="1324610" y="0"/>
                  <a:pt x="1706880" y="383540"/>
                  <a:pt x="1706880" y="853440"/>
                </a:cubicBezTo>
                <a:cubicBezTo>
                  <a:pt x="1708150" y="1324610"/>
                  <a:pt x="1324610" y="1708150"/>
                  <a:pt x="853440" y="1708150"/>
                </a:cubicBezTo>
                <a:close/>
                <a:moveTo>
                  <a:pt x="853440" y="469900"/>
                </a:moveTo>
                <a:cubicBezTo>
                  <a:pt x="642620" y="469900"/>
                  <a:pt x="469900" y="642620"/>
                  <a:pt x="469900" y="853440"/>
                </a:cubicBezTo>
                <a:cubicBezTo>
                  <a:pt x="469900" y="1064260"/>
                  <a:pt x="642620" y="1236980"/>
                  <a:pt x="853440" y="1236980"/>
                </a:cubicBezTo>
                <a:cubicBezTo>
                  <a:pt x="1064260" y="1236980"/>
                  <a:pt x="1236980" y="1064260"/>
                  <a:pt x="1236980" y="853440"/>
                </a:cubicBezTo>
                <a:cubicBezTo>
                  <a:pt x="1236980" y="642620"/>
                  <a:pt x="1065530" y="469900"/>
                  <a:pt x="853440" y="4699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672A1E-8970-43DB-B245-ADF0A764E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279" y="514350"/>
            <a:ext cx="3627121" cy="4050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9"/>
          <p:cNvGrpSpPr/>
          <p:nvPr/>
        </p:nvGrpSpPr>
        <p:grpSpPr>
          <a:xfrm>
            <a:off x="513142" y="-90359"/>
            <a:ext cx="1908216" cy="5225404"/>
            <a:chOff x="1026284" y="-180719"/>
            <a:chExt cx="3816432" cy="10450808"/>
          </a:xfrm>
        </p:grpSpPr>
        <p:sp>
          <p:nvSpPr>
            <p:cNvPr id="147" name="Google Shape;147;p19"/>
            <p:cNvSpPr/>
            <p:nvPr/>
          </p:nvSpPr>
          <p:spPr>
            <a:xfrm>
              <a:off x="1026284" y="-180719"/>
              <a:ext cx="3814476" cy="10450808"/>
            </a:xfrm>
            <a:custGeom>
              <a:avLst/>
              <a:gdLst/>
              <a:ahLst/>
              <a:cxnLst/>
              <a:rect l="l" t="t" r="r" b="b"/>
              <a:pathLst>
                <a:path w="10450619" h="10450808" extrusionOk="0">
                  <a:moveTo>
                    <a:pt x="10450619" y="10450808"/>
                  </a:moveTo>
                  <a:lnTo>
                    <a:pt x="0" y="10450808"/>
                  </a:lnTo>
                  <a:lnTo>
                    <a:pt x="0" y="0"/>
                  </a:lnTo>
                  <a:lnTo>
                    <a:pt x="10450619" y="0"/>
                  </a:lnTo>
                  <a:lnTo>
                    <a:pt x="10450619" y="10450808"/>
                  </a:lnTo>
                  <a:close/>
                  <a:moveTo>
                    <a:pt x="14495" y="10436313"/>
                  </a:moveTo>
                  <a:lnTo>
                    <a:pt x="10436125" y="10436313"/>
                  </a:lnTo>
                  <a:lnTo>
                    <a:pt x="10436125" y="14495"/>
                  </a:lnTo>
                  <a:lnTo>
                    <a:pt x="14495" y="14495"/>
                  </a:lnTo>
                  <a:lnTo>
                    <a:pt x="14495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1033531" y="9306856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1033531" y="835811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1033531" y="7409283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1033531" y="6460545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1033531" y="551180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1033531" y="4563068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1033531" y="3614330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33531" y="2665592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1033531" y="1716757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1033531" y="768019"/>
              <a:ext cx="3809185" cy="14494"/>
            </a:xfrm>
            <a:custGeom>
              <a:avLst/>
              <a:gdLst/>
              <a:ahLst/>
              <a:cxnLst/>
              <a:rect l="l" t="t" r="r" b="b"/>
              <a:pathLst>
                <a:path w="10436124" h="14494" extrusionOk="0">
                  <a:moveTo>
                    <a:pt x="0" y="0"/>
                  </a:moveTo>
                  <a:lnTo>
                    <a:pt x="10436125" y="0"/>
                  </a:lnTo>
                  <a:lnTo>
                    <a:pt x="10436125" y="14495"/>
                  </a:lnTo>
                  <a:lnTo>
                    <a:pt x="0" y="144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482126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3872543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2923726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1975005" y="-173471"/>
              <a:ext cx="14494" cy="10436313"/>
            </a:xfrm>
            <a:custGeom>
              <a:avLst/>
              <a:gdLst/>
              <a:ahLst/>
              <a:cxnLst/>
              <a:rect l="l" t="t" r="r" b="b"/>
              <a:pathLst>
                <a:path w="14494" h="10436313" extrusionOk="0">
                  <a:moveTo>
                    <a:pt x="0" y="0"/>
                  </a:moveTo>
                  <a:lnTo>
                    <a:pt x="14495" y="0"/>
                  </a:lnTo>
                  <a:lnTo>
                    <a:pt x="14495" y="10436313"/>
                  </a:lnTo>
                  <a:lnTo>
                    <a:pt x="0" y="104363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9"/>
          <p:cNvSpPr txBox="1">
            <a:spLocks noGrp="1"/>
          </p:cNvSpPr>
          <p:nvPr>
            <p:ph type="title"/>
          </p:nvPr>
        </p:nvSpPr>
        <p:spPr>
          <a:xfrm>
            <a:off x="4002937" y="1847881"/>
            <a:ext cx="3679200" cy="1411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this topic is very relevant?</a:t>
            </a:r>
            <a:endParaRPr dirty="0"/>
          </a:p>
        </p:txBody>
      </p:sp>
      <p:sp>
        <p:nvSpPr>
          <p:cNvPr id="163" name="Google Shape;163;p19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65" name="Google Shape;165;p19"/>
          <p:cNvSpPr/>
          <p:nvPr/>
        </p:nvSpPr>
        <p:spPr>
          <a:xfrm>
            <a:off x="1563185" y="3363592"/>
            <a:ext cx="1268700" cy="1180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9"/>
          <p:cNvSpPr/>
          <p:nvPr/>
        </p:nvSpPr>
        <p:spPr>
          <a:xfrm>
            <a:off x="369100" y="1294000"/>
            <a:ext cx="1280160" cy="1280156"/>
          </a:xfrm>
          <a:custGeom>
            <a:avLst/>
            <a:gdLst/>
            <a:ahLst/>
            <a:cxnLst/>
            <a:rect l="l" t="t" r="r" b="b"/>
            <a:pathLst>
              <a:path w="2438400" h="2438393" extrusionOk="0">
                <a:moveTo>
                  <a:pt x="2438400" y="1085807"/>
                </a:moveTo>
                <a:lnTo>
                  <a:pt x="2438400" y="1085807"/>
                </a:lnTo>
                <a:lnTo>
                  <a:pt x="2438400" y="0"/>
                </a:lnTo>
                <a:lnTo>
                  <a:pt x="2438400" y="0"/>
                </a:lnTo>
                <a:cubicBezTo>
                  <a:pt x="1091702" y="0"/>
                  <a:pt x="0" y="1091696"/>
                  <a:pt x="0" y="2438394"/>
                </a:cubicBezTo>
                <a:lnTo>
                  <a:pt x="1085820" y="2438394"/>
                </a:lnTo>
                <a:cubicBezTo>
                  <a:pt x="1085820" y="1691384"/>
                  <a:pt x="1691396" y="1085807"/>
                  <a:pt x="2438400" y="10858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1441265"/>
            <a:ext cx="3537567" cy="65503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21"/>
          <p:cNvGrpSpPr/>
          <p:nvPr/>
        </p:nvGrpSpPr>
        <p:grpSpPr>
          <a:xfrm>
            <a:off x="5522923" y="2282193"/>
            <a:ext cx="303698" cy="471466"/>
            <a:chOff x="11045846" y="4564385"/>
            <a:chExt cx="607396" cy="942932"/>
          </a:xfrm>
        </p:grpSpPr>
        <p:sp>
          <p:nvSpPr>
            <p:cNvPr id="186" name="Google Shape;186;p21"/>
            <p:cNvSpPr/>
            <p:nvPr/>
          </p:nvSpPr>
          <p:spPr>
            <a:xfrm>
              <a:off x="11093544" y="5417279"/>
              <a:ext cx="511998" cy="90038"/>
            </a:xfrm>
            <a:custGeom>
              <a:avLst/>
              <a:gdLst/>
              <a:ahLst/>
              <a:cxnLst/>
              <a:rect l="l" t="t" r="r" b="b"/>
              <a:pathLst>
                <a:path w="511998" h="90038" extrusionOk="0">
                  <a:moveTo>
                    <a:pt x="511999" y="45019"/>
                  </a:moveTo>
                  <a:cubicBezTo>
                    <a:pt x="511999" y="69883"/>
                    <a:pt x="397384" y="90039"/>
                    <a:pt x="255999" y="90039"/>
                  </a:cubicBezTo>
                  <a:cubicBezTo>
                    <a:pt x="114615" y="90039"/>
                    <a:pt x="0" y="69883"/>
                    <a:pt x="0" y="45019"/>
                  </a:cubicBezTo>
                  <a:cubicBezTo>
                    <a:pt x="0" y="20156"/>
                    <a:pt x="114615" y="0"/>
                    <a:pt x="255999" y="0"/>
                  </a:cubicBezTo>
                  <a:cubicBezTo>
                    <a:pt x="397384" y="0"/>
                    <a:pt x="511999" y="20156"/>
                    <a:pt x="511999" y="450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1"/>
            <p:cNvSpPr/>
            <p:nvPr/>
          </p:nvSpPr>
          <p:spPr>
            <a:xfrm>
              <a:off x="11045846" y="4884385"/>
              <a:ext cx="607396" cy="432307"/>
            </a:xfrm>
            <a:custGeom>
              <a:avLst/>
              <a:gdLst/>
              <a:ahLst/>
              <a:cxnLst/>
              <a:rect l="l" t="t" r="r" b="b"/>
              <a:pathLst>
                <a:path w="607396" h="432307" extrusionOk="0">
                  <a:moveTo>
                    <a:pt x="303698" y="432307"/>
                  </a:moveTo>
                  <a:cubicBezTo>
                    <a:pt x="136237" y="432307"/>
                    <a:pt x="0" y="295993"/>
                    <a:pt x="0" y="128437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28437"/>
                  </a:lnTo>
                  <a:cubicBezTo>
                    <a:pt x="25132" y="282125"/>
                    <a:pt x="150097" y="407161"/>
                    <a:pt x="303698" y="407161"/>
                  </a:cubicBezTo>
                  <a:cubicBezTo>
                    <a:pt x="457299" y="407161"/>
                    <a:pt x="582265" y="282125"/>
                    <a:pt x="582265" y="128437"/>
                  </a:cubicBezTo>
                  <a:lnTo>
                    <a:pt x="582265" y="12573"/>
                  </a:lnTo>
                  <a:cubicBezTo>
                    <a:pt x="582265" y="5630"/>
                    <a:pt x="587891" y="0"/>
                    <a:pt x="594831" y="0"/>
                  </a:cubicBezTo>
                  <a:cubicBezTo>
                    <a:pt x="601770" y="0"/>
                    <a:pt x="607397" y="5630"/>
                    <a:pt x="607397" y="12573"/>
                  </a:cubicBezTo>
                  <a:lnTo>
                    <a:pt x="607397" y="128437"/>
                  </a:lnTo>
                  <a:cubicBezTo>
                    <a:pt x="607397" y="295993"/>
                    <a:pt x="471160" y="432307"/>
                    <a:pt x="303698" y="43230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1"/>
            <p:cNvSpPr/>
            <p:nvPr/>
          </p:nvSpPr>
          <p:spPr>
            <a:xfrm>
              <a:off x="11156780" y="4564385"/>
              <a:ext cx="385528" cy="332575"/>
            </a:xfrm>
            <a:custGeom>
              <a:avLst/>
              <a:gdLst/>
              <a:ahLst/>
              <a:cxnLst/>
              <a:rect l="l" t="t" r="r" b="b"/>
              <a:pathLst>
                <a:path w="385528" h="332575" extrusionOk="0">
                  <a:moveTo>
                    <a:pt x="385528" y="332576"/>
                  </a:moveTo>
                  <a:lnTo>
                    <a:pt x="0" y="332576"/>
                  </a:lnTo>
                  <a:lnTo>
                    <a:pt x="0" y="192873"/>
                  </a:lnTo>
                  <a:cubicBezTo>
                    <a:pt x="0" y="86352"/>
                    <a:pt x="86303" y="0"/>
                    <a:pt x="192764" y="0"/>
                  </a:cubicBezTo>
                  <a:lnTo>
                    <a:pt x="192764" y="0"/>
                  </a:lnTo>
                  <a:cubicBezTo>
                    <a:pt x="299225" y="0"/>
                    <a:pt x="385528" y="86352"/>
                    <a:pt x="385528" y="192873"/>
                  </a:cubicBezTo>
                  <a:lnTo>
                    <a:pt x="385528" y="33257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1"/>
            <p:cNvSpPr/>
            <p:nvPr/>
          </p:nvSpPr>
          <p:spPr>
            <a:xfrm>
              <a:off x="11336978" y="5291547"/>
              <a:ext cx="25131" cy="183321"/>
            </a:xfrm>
            <a:custGeom>
              <a:avLst/>
              <a:gdLst/>
              <a:ahLst/>
              <a:cxnLst/>
              <a:rect l="l" t="t" r="r" b="b"/>
              <a:pathLst>
                <a:path w="25131" h="183321" extrusionOk="0">
                  <a:moveTo>
                    <a:pt x="12566" y="183321"/>
                  </a:moveTo>
                  <a:cubicBezTo>
                    <a:pt x="5626" y="183321"/>
                    <a:pt x="0" y="177692"/>
                    <a:pt x="0" y="170748"/>
                  </a:cubicBezTo>
                  <a:lnTo>
                    <a:pt x="0" y="12573"/>
                  </a:lnTo>
                  <a:cubicBezTo>
                    <a:pt x="0" y="5630"/>
                    <a:pt x="5626" y="0"/>
                    <a:pt x="12566" y="0"/>
                  </a:cubicBezTo>
                  <a:cubicBezTo>
                    <a:pt x="19505" y="0"/>
                    <a:pt x="25132" y="5630"/>
                    <a:pt x="25132" y="12573"/>
                  </a:cubicBezTo>
                  <a:lnTo>
                    <a:pt x="25132" y="170748"/>
                  </a:lnTo>
                  <a:cubicBezTo>
                    <a:pt x="25132" y="177692"/>
                    <a:pt x="19505" y="183321"/>
                    <a:pt x="12566" y="1833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1"/>
            <p:cNvSpPr/>
            <p:nvPr/>
          </p:nvSpPr>
          <p:spPr>
            <a:xfrm>
              <a:off x="11144213" y="4564787"/>
              <a:ext cx="410661" cy="664342"/>
            </a:xfrm>
            <a:custGeom>
              <a:avLst/>
              <a:gdLst/>
              <a:ahLst/>
              <a:cxnLst/>
              <a:rect l="l" t="t" r="r" b="b"/>
              <a:pathLst>
                <a:path w="410661" h="664342" extrusionOk="0">
                  <a:moveTo>
                    <a:pt x="205331" y="664343"/>
                  </a:moveTo>
                  <a:cubicBezTo>
                    <a:pt x="92109" y="664343"/>
                    <a:pt x="0" y="572182"/>
                    <a:pt x="0" y="458896"/>
                  </a:cubicBezTo>
                  <a:lnTo>
                    <a:pt x="0" y="205447"/>
                  </a:lnTo>
                  <a:cubicBezTo>
                    <a:pt x="0" y="92161"/>
                    <a:pt x="92109" y="0"/>
                    <a:pt x="205331" y="0"/>
                  </a:cubicBezTo>
                  <a:cubicBezTo>
                    <a:pt x="318553" y="0"/>
                    <a:pt x="410662" y="92161"/>
                    <a:pt x="410662" y="205447"/>
                  </a:cubicBezTo>
                  <a:lnTo>
                    <a:pt x="410662" y="458896"/>
                  </a:lnTo>
                  <a:cubicBezTo>
                    <a:pt x="410662" y="572182"/>
                    <a:pt x="318553" y="664343"/>
                    <a:pt x="205331" y="664343"/>
                  </a:cubicBezTo>
                  <a:close/>
                  <a:moveTo>
                    <a:pt x="205331" y="25146"/>
                  </a:moveTo>
                  <a:cubicBezTo>
                    <a:pt x="105970" y="25146"/>
                    <a:pt x="25132" y="106029"/>
                    <a:pt x="25132" y="205447"/>
                  </a:cubicBezTo>
                  <a:lnTo>
                    <a:pt x="25132" y="458896"/>
                  </a:lnTo>
                  <a:cubicBezTo>
                    <a:pt x="25132" y="558313"/>
                    <a:pt x="105970" y="639197"/>
                    <a:pt x="205331" y="639197"/>
                  </a:cubicBezTo>
                  <a:cubicBezTo>
                    <a:pt x="304692" y="639197"/>
                    <a:pt x="385530" y="558313"/>
                    <a:pt x="385530" y="458896"/>
                  </a:cubicBezTo>
                  <a:lnTo>
                    <a:pt x="385530" y="205447"/>
                  </a:lnTo>
                  <a:cubicBezTo>
                    <a:pt x="385530" y="106029"/>
                    <a:pt x="304692" y="25146"/>
                    <a:pt x="205331" y="251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1" name="Google Shape;191;p21"/>
          <p:cNvGrpSpPr/>
          <p:nvPr/>
        </p:nvGrpSpPr>
        <p:grpSpPr>
          <a:xfrm>
            <a:off x="3018637" y="2282193"/>
            <a:ext cx="344194" cy="471466"/>
            <a:chOff x="6037273" y="4564385"/>
            <a:chExt cx="688388" cy="942932"/>
          </a:xfrm>
        </p:grpSpPr>
        <p:sp>
          <p:nvSpPr>
            <p:cNvPr id="192" name="Google Shape;192;p21"/>
            <p:cNvSpPr/>
            <p:nvPr/>
          </p:nvSpPr>
          <p:spPr>
            <a:xfrm>
              <a:off x="6037273" y="4564385"/>
              <a:ext cx="571373" cy="570663"/>
            </a:xfrm>
            <a:custGeom>
              <a:avLst/>
              <a:gdLst/>
              <a:ahLst/>
              <a:cxnLst/>
              <a:rect l="l" t="t" r="r" b="b"/>
              <a:pathLst>
                <a:path w="571373" h="570663" extrusionOk="0">
                  <a:moveTo>
                    <a:pt x="571374" y="285332"/>
                  </a:moveTo>
                  <a:cubicBezTo>
                    <a:pt x="571374" y="442916"/>
                    <a:pt x="443467" y="570663"/>
                    <a:pt x="285687" y="570663"/>
                  </a:cubicBezTo>
                  <a:cubicBezTo>
                    <a:pt x="127906" y="570663"/>
                    <a:pt x="0" y="442916"/>
                    <a:pt x="0" y="285332"/>
                  </a:cubicBezTo>
                  <a:cubicBezTo>
                    <a:pt x="0" y="127747"/>
                    <a:pt x="127906" y="0"/>
                    <a:pt x="285687" y="0"/>
                  </a:cubicBezTo>
                  <a:cubicBezTo>
                    <a:pt x="443467" y="0"/>
                    <a:pt x="571374" y="127747"/>
                    <a:pt x="571374" y="28533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6047811" y="4572337"/>
              <a:ext cx="677850" cy="878298"/>
            </a:xfrm>
            <a:custGeom>
              <a:avLst/>
              <a:gdLst/>
              <a:ahLst/>
              <a:cxnLst/>
              <a:rect l="l" t="t" r="r" b="b"/>
              <a:pathLst>
                <a:path w="677850" h="878298" extrusionOk="0">
                  <a:moveTo>
                    <a:pt x="499615" y="878298"/>
                  </a:moveTo>
                  <a:lnTo>
                    <a:pt x="178217" y="878298"/>
                  </a:lnTo>
                  <a:cubicBezTo>
                    <a:pt x="172759" y="878298"/>
                    <a:pt x="168333" y="873878"/>
                    <a:pt x="168333" y="868426"/>
                  </a:cubicBezTo>
                  <a:lnTo>
                    <a:pt x="168333" y="685149"/>
                  </a:lnTo>
                  <a:cubicBezTo>
                    <a:pt x="168333" y="653557"/>
                    <a:pt x="153710" y="623830"/>
                    <a:pt x="128212" y="603594"/>
                  </a:cubicBezTo>
                  <a:cubicBezTo>
                    <a:pt x="36744" y="531001"/>
                    <a:pt x="-10457" y="418061"/>
                    <a:pt x="1956" y="301477"/>
                  </a:cubicBezTo>
                  <a:cubicBezTo>
                    <a:pt x="19022" y="141231"/>
                    <a:pt x="153526" y="11990"/>
                    <a:pt x="314831" y="845"/>
                  </a:cubicBezTo>
                  <a:cubicBezTo>
                    <a:pt x="409957" y="-5735"/>
                    <a:pt x="500687" y="26277"/>
                    <a:pt x="570108" y="90985"/>
                  </a:cubicBezTo>
                  <a:cubicBezTo>
                    <a:pt x="638579" y="154801"/>
                    <a:pt x="677850" y="245027"/>
                    <a:pt x="677850" y="338521"/>
                  </a:cubicBezTo>
                  <a:cubicBezTo>
                    <a:pt x="677850" y="442476"/>
                    <a:pt x="630987" y="539190"/>
                    <a:pt x="549283" y="603864"/>
                  </a:cubicBezTo>
                  <a:cubicBezTo>
                    <a:pt x="523998" y="623878"/>
                    <a:pt x="509499" y="653499"/>
                    <a:pt x="509499" y="685130"/>
                  </a:cubicBezTo>
                  <a:lnTo>
                    <a:pt x="509499" y="868426"/>
                  </a:lnTo>
                  <a:cubicBezTo>
                    <a:pt x="509499" y="873878"/>
                    <a:pt x="505074" y="878298"/>
                    <a:pt x="499615" y="878298"/>
                  </a:cubicBezTo>
                  <a:close/>
                  <a:moveTo>
                    <a:pt x="188102" y="858554"/>
                  </a:moveTo>
                  <a:lnTo>
                    <a:pt x="489731" y="858554"/>
                  </a:lnTo>
                  <a:lnTo>
                    <a:pt x="489731" y="685130"/>
                  </a:lnTo>
                  <a:cubicBezTo>
                    <a:pt x="489731" y="647435"/>
                    <a:pt x="506961" y="612174"/>
                    <a:pt x="537004" y="588391"/>
                  </a:cubicBezTo>
                  <a:cubicBezTo>
                    <a:pt x="613950" y="527482"/>
                    <a:pt x="658082" y="436407"/>
                    <a:pt x="658082" y="338521"/>
                  </a:cubicBezTo>
                  <a:cubicBezTo>
                    <a:pt x="658082" y="250479"/>
                    <a:pt x="621103" y="165516"/>
                    <a:pt x="556619" y="105417"/>
                  </a:cubicBezTo>
                  <a:cubicBezTo>
                    <a:pt x="491256" y="44498"/>
                    <a:pt x="405946" y="14390"/>
                    <a:pt x="316192" y="20541"/>
                  </a:cubicBezTo>
                  <a:cubicBezTo>
                    <a:pt x="164318" y="31035"/>
                    <a:pt x="37681" y="152709"/>
                    <a:pt x="21619" y="303569"/>
                  </a:cubicBezTo>
                  <a:cubicBezTo>
                    <a:pt x="9924" y="413390"/>
                    <a:pt x="54370" y="519769"/>
                    <a:pt x="140510" y="588140"/>
                  </a:cubicBezTo>
                  <a:cubicBezTo>
                    <a:pt x="170756" y="612141"/>
                    <a:pt x="188102" y="647498"/>
                    <a:pt x="188102" y="685149"/>
                  </a:cubicBezTo>
                  <a:lnTo>
                    <a:pt x="188102" y="85855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6259161" y="5430892"/>
              <a:ext cx="250325" cy="76425"/>
            </a:xfrm>
            <a:custGeom>
              <a:avLst/>
              <a:gdLst/>
              <a:ahLst/>
              <a:cxnLst/>
              <a:rect l="l" t="t" r="r" b="b"/>
              <a:pathLst>
                <a:path w="250325" h="76425" extrusionOk="0">
                  <a:moveTo>
                    <a:pt x="125160" y="76426"/>
                  </a:moveTo>
                  <a:cubicBezTo>
                    <a:pt x="54976" y="76426"/>
                    <a:pt x="0" y="47191"/>
                    <a:pt x="0" y="9872"/>
                  </a:cubicBezTo>
                  <a:cubicBezTo>
                    <a:pt x="0" y="4420"/>
                    <a:pt x="4426" y="0"/>
                    <a:pt x="9884" y="0"/>
                  </a:cubicBezTo>
                  <a:cubicBezTo>
                    <a:pt x="15343" y="0"/>
                    <a:pt x="19769" y="4420"/>
                    <a:pt x="19769" y="9872"/>
                  </a:cubicBezTo>
                  <a:cubicBezTo>
                    <a:pt x="19769" y="32012"/>
                    <a:pt x="63051" y="56682"/>
                    <a:pt x="125160" y="56682"/>
                  </a:cubicBezTo>
                  <a:cubicBezTo>
                    <a:pt x="187270" y="56682"/>
                    <a:pt x="230557" y="32012"/>
                    <a:pt x="230557" y="9872"/>
                  </a:cubicBezTo>
                  <a:cubicBezTo>
                    <a:pt x="230557" y="4420"/>
                    <a:pt x="234983" y="0"/>
                    <a:pt x="240441" y="0"/>
                  </a:cubicBezTo>
                  <a:cubicBezTo>
                    <a:pt x="245900" y="0"/>
                    <a:pt x="250326" y="4420"/>
                    <a:pt x="250326" y="9872"/>
                  </a:cubicBezTo>
                  <a:cubicBezTo>
                    <a:pt x="250326" y="47191"/>
                    <a:pt x="195344" y="76426"/>
                    <a:pt x="125160" y="764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21"/>
            <p:cNvSpPr/>
            <p:nvPr/>
          </p:nvSpPr>
          <p:spPr>
            <a:xfrm>
              <a:off x="6177886" y="5220082"/>
              <a:ext cx="417686" cy="47276"/>
            </a:xfrm>
            <a:custGeom>
              <a:avLst/>
              <a:gdLst/>
              <a:ahLst/>
              <a:cxnLst/>
              <a:rect l="l" t="t" r="r" b="b"/>
              <a:pathLst>
                <a:path w="417686" h="47276" extrusionOk="0">
                  <a:moveTo>
                    <a:pt x="9874" y="47276"/>
                  </a:moveTo>
                  <a:cubicBezTo>
                    <a:pt x="4725" y="47276"/>
                    <a:pt x="386" y="43295"/>
                    <a:pt x="24" y="38089"/>
                  </a:cubicBezTo>
                  <a:cubicBezTo>
                    <a:pt x="-352" y="32647"/>
                    <a:pt x="3755" y="27932"/>
                    <a:pt x="9199" y="27556"/>
                  </a:cubicBezTo>
                  <a:lnTo>
                    <a:pt x="407117" y="18"/>
                  </a:lnTo>
                  <a:cubicBezTo>
                    <a:pt x="412721" y="-305"/>
                    <a:pt x="417286" y="3749"/>
                    <a:pt x="417663" y="9181"/>
                  </a:cubicBezTo>
                  <a:cubicBezTo>
                    <a:pt x="418039" y="14624"/>
                    <a:pt x="413932" y="19338"/>
                    <a:pt x="408488" y="19714"/>
                  </a:cubicBezTo>
                  <a:lnTo>
                    <a:pt x="10569" y="47252"/>
                  </a:lnTo>
                  <a:cubicBezTo>
                    <a:pt x="10333" y="47267"/>
                    <a:pt x="10101" y="47276"/>
                    <a:pt x="9874" y="472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6177886" y="5283227"/>
              <a:ext cx="417686" cy="47272"/>
            </a:xfrm>
            <a:custGeom>
              <a:avLst/>
              <a:gdLst/>
              <a:ahLst/>
              <a:cxnLst/>
              <a:rect l="l" t="t" r="r" b="b"/>
              <a:pathLst>
                <a:path w="417686" h="47272" extrusionOk="0">
                  <a:moveTo>
                    <a:pt x="9874" y="47272"/>
                  </a:moveTo>
                  <a:cubicBezTo>
                    <a:pt x="4725" y="47272"/>
                    <a:pt x="386" y="43291"/>
                    <a:pt x="24" y="38085"/>
                  </a:cubicBezTo>
                  <a:cubicBezTo>
                    <a:pt x="-352" y="32643"/>
                    <a:pt x="3755" y="27929"/>
                    <a:pt x="9199" y="27553"/>
                  </a:cubicBezTo>
                  <a:lnTo>
                    <a:pt x="407117" y="14"/>
                  </a:lnTo>
                  <a:cubicBezTo>
                    <a:pt x="412721" y="-270"/>
                    <a:pt x="417286" y="3740"/>
                    <a:pt x="417663" y="9178"/>
                  </a:cubicBezTo>
                  <a:cubicBezTo>
                    <a:pt x="418039" y="14620"/>
                    <a:pt x="413932" y="19334"/>
                    <a:pt x="408488" y="19710"/>
                  </a:cubicBezTo>
                  <a:lnTo>
                    <a:pt x="10569" y="47248"/>
                  </a:lnTo>
                  <a:cubicBezTo>
                    <a:pt x="10333" y="47263"/>
                    <a:pt x="10101" y="47272"/>
                    <a:pt x="9874" y="472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1"/>
            <p:cNvSpPr/>
            <p:nvPr/>
          </p:nvSpPr>
          <p:spPr>
            <a:xfrm>
              <a:off x="6177886" y="5346360"/>
              <a:ext cx="417686" cy="47285"/>
            </a:xfrm>
            <a:custGeom>
              <a:avLst/>
              <a:gdLst/>
              <a:ahLst/>
              <a:cxnLst/>
              <a:rect l="l" t="t" r="r" b="b"/>
              <a:pathLst>
                <a:path w="417686" h="47285" extrusionOk="0">
                  <a:moveTo>
                    <a:pt x="9874" y="47285"/>
                  </a:moveTo>
                  <a:cubicBezTo>
                    <a:pt x="4725" y="47285"/>
                    <a:pt x="386" y="43304"/>
                    <a:pt x="24" y="38098"/>
                  </a:cubicBezTo>
                  <a:cubicBezTo>
                    <a:pt x="-352" y="32656"/>
                    <a:pt x="3755" y="27941"/>
                    <a:pt x="9199" y="27565"/>
                  </a:cubicBezTo>
                  <a:lnTo>
                    <a:pt x="407117" y="22"/>
                  </a:lnTo>
                  <a:cubicBezTo>
                    <a:pt x="412721" y="-339"/>
                    <a:pt x="417286" y="3753"/>
                    <a:pt x="417663" y="9186"/>
                  </a:cubicBezTo>
                  <a:cubicBezTo>
                    <a:pt x="418039" y="14628"/>
                    <a:pt x="413932" y="19342"/>
                    <a:pt x="408488" y="19718"/>
                  </a:cubicBezTo>
                  <a:lnTo>
                    <a:pt x="10569" y="47261"/>
                  </a:lnTo>
                  <a:cubicBezTo>
                    <a:pt x="10333" y="47276"/>
                    <a:pt x="10101" y="47285"/>
                    <a:pt x="9874" y="472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21"/>
          <p:cNvGrpSpPr/>
          <p:nvPr/>
        </p:nvGrpSpPr>
        <p:grpSpPr>
          <a:xfrm>
            <a:off x="514350" y="2282192"/>
            <a:ext cx="503421" cy="471217"/>
            <a:chOff x="1028700" y="4564384"/>
            <a:chExt cx="1006842" cy="942434"/>
          </a:xfrm>
        </p:grpSpPr>
        <p:sp>
          <p:nvSpPr>
            <p:cNvPr id="199" name="Google Shape;199;p21"/>
            <p:cNvSpPr/>
            <p:nvPr/>
          </p:nvSpPr>
          <p:spPr>
            <a:xfrm>
              <a:off x="1028700" y="4926696"/>
              <a:ext cx="218499" cy="580122"/>
            </a:xfrm>
            <a:custGeom>
              <a:avLst/>
              <a:gdLst/>
              <a:ahLst/>
              <a:cxnLst/>
              <a:rect l="l" t="t" r="r" b="b"/>
              <a:pathLst>
                <a:path w="218499" h="580122" extrusionOk="0">
                  <a:moveTo>
                    <a:pt x="0" y="580123"/>
                  </a:moveTo>
                  <a:cubicBezTo>
                    <a:pt x="0" y="385440"/>
                    <a:pt x="0" y="193300"/>
                    <a:pt x="0" y="0"/>
                  </a:cubicBezTo>
                  <a:cubicBezTo>
                    <a:pt x="73104" y="0"/>
                    <a:pt x="145002" y="0"/>
                    <a:pt x="218499" y="0"/>
                  </a:cubicBezTo>
                  <a:cubicBezTo>
                    <a:pt x="218499" y="193591"/>
                    <a:pt x="218499" y="386292"/>
                    <a:pt x="218499" y="580123"/>
                  </a:cubicBezTo>
                  <a:cubicBezTo>
                    <a:pt x="145303" y="580123"/>
                    <a:pt x="73380" y="580123"/>
                    <a:pt x="0" y="580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1345596" y="4564384"/>
              <a:ext cx="689946" cy="920464"/>
            </a:xfrm>
            <a:custGeom>
              <a:avLst/>
              <a:gdLst/>
              <a:ahLst/>
              <a:cxnLst/>
              <a:rect l="l" t="t" r="r" b="b"/>
              <a:pathLst>
                <a:path w="689946" h="920464" extrusionOk="0">
                  <a:moveTo>
                    <a:pt x="403957" y="920464"/>
                  </a:moveTo>
                  <a:cubicBezTo>
                    <a:pt x="337360" y="920464"/>
                    <a:pt x="269180" y="919786"/>
                    <a:pt x="200119" y="918436"/>
                  </a:cubicBezTo>
                  <a:cubicBezTo>
                    <a:pt x="138450" y="917220"/>
                    <a:pt x="81984" y="894167"/>
                    <a:pt x="27375" y="871876"/>
                  </a:cubicBezTo>
                  <a:lnTo>
                    <a:pt x="18743" y="868351"/>
                  </a:lnTo>
                  <a:cubicBezTo>
                    <a:pt x="7176" y="863650"/>
                    <a:pt x="811" y="847046"/>
                    <a:pt x="660" y="836864"/>
                  </a:cubicBezTo>
                  <a:cubicBezTo>
                    <a:pt x="-47" y="788304"/>
                    <a:pt x="26" y="738970"/>
                    <a:pt x="98" y="691255"/>
                  </a:cubicBezTo>
                  <a:lnTo>
                    <a:pt x="244" y="582557"/>
                  </a:lnTo>
                  <a:cubicBezTo>
                    <a:pt x="368" y="521327"/>
                    <a:pt x="491" y="458017"/>
                    <a:pt x="3" y="395778"/>
                  </a:cubicBezTo>
                  <a:cubicBezTo>
                    <a:pt x="-154" y="375387"/>
                    <a:pt x="5700" y="360240"/>
                    <a:pt x="19585" y="345139"/>
                  </a:cubicBezTo>
                  <a:cubicBezTo>
                    <a:pt x="49448" y="312649"/>
                    <a:pt x="79312" y="279095"/>
                    <a:pt x="108194" y="246645"/>
                  </a:cubicBezTo>
                  <a:cubicBezTo>
                    <a:pt x="128634" y="223676"/>
                    <a:pt x="149074" y="200706"/>
                    <a:pt x="169694" y="177900"/>
                  </a:cubicBezTo>
                  <a:cubicBezTo>
                    <a:pt x="182687" y="163521"/>
                    <a:pt x="187766" y="150257"/>
                    <a:pt x="186666" y="133553"/>
                  </a:cubicBezTo>
                  <a:cubicBezTo>
                    <a:pt x="185207" y="111290"/>
                    <a:pt x="185752" y="88780"/>
                    <a:pt x="186279" y="67016"/>
                  </a:cubicBezTo>
                  <a:lnTo>
                    <a:pt x="186554" y="54884"/>
                  </a:lnTo>
                  <a:cubicBezTo>
                    <a:pt x="186913" y="37704"/>
                    <a:pt x="192548" y="23527"/>
                    <a:pt x="202847" y="13877"/>
                  </a:cubicBezTo>
                  <a:cubicBezTo>
                    <a:pt x="213292" y="4094"/>
                    <a:pt x="228024" y="-669"/>
                    <a:pt x="245799" y="76"/>
                  </a:cubicBezTo>
                  <a:cubicBezTo>
                    <a:pt x="332275" y="3785"/>
                    <a:pt x="405455" y="75102"/>
                    <a:pt x="412398" y="162434"/>
                  </a:cubicBezTo>
                  <a:cubicBezTo>
                    <a:pt x="415754" y="204769"/>
                    <a:pt x="409288" y="248707"/>
                    <a:pt x="392620" y="296757"/>
                  </a:cubicBezTo>
                  <a:cubicBezTo>
                    <a:pt x="390728" y="302227"/>
                    <a:pt x="389241" y="308077"/>
                    <a:pt x="387602" y="314734"/>
                  </a:cubicBezTo>
                  <a:lnTo>
                    <a:pt x="406505" y="314734"/>
                  </a:lnTo>
                  <a:cubicBezTo>
                    <a:pt x="423061" y="314734"/>
                    <a:pt x="439623" y="314807"/>
                    <a:pt x="456186" y="314879"/>
                  </a:cubicBezTo>
                  <a:cubicBezTo>
                    <a:pt x="493626" y="315048"/>
                    <a:pt x="532352" y="315221"/>
                    <a:pt x="570337" y="314487"/>
                  </a:cubicBezTo>
                  <a:cubicBezTo>
                    <a:pt x="624710" y="313338"/>
                    <a:pt x="662189" y="335411"/>
                    <a:pt x="681013" y="379791"/>
                  </a:cubicBezTo>
                  <a:cubicBezTo>
                    <a:pt x="698866" y="421880"/>
                    <a:pt x="689847" y="462523"/>
                    <a:pt x="654966" y="497579"/>
                  </a:cubicBezTo>
                  <a:cubicBezTo>
                    <a:pt x="679150" y="552180"/>
                    <a:pt x="674610" y="582568"/>
                    <a:pt x="635104" y="629588"/>
                  </a:cubicBezTo>
                  <a:cubicBezTo>
                    <a:pt x="636726" y="632956"/>
                    <a:pt x="638359" y="636396"/>
                    <a:pt x="639846" y="639910"/>
                  </a:cubicBezTo>
                  <a:cubicBezTo>
                    <a:pt x="655264" y="676367"/>
                    <a:pt x="654158" y="707489"/>
                    <a:pt x="636658" y="729926"/>
                  </a:cubicBezTo>
                  <a:cubicBezTo>
                    <a:pt x="618659" y="752990"/>
                    <a:pt x="619052" y="771493"/>
                    <a:pt x="626304" y="799629"/>
                  </a:cubicBezTo>
                  <a:cubicBezTo>
                    <a:pt x="633224" y="826459"/>
                    <a:pt x="626893" y="855295"/>
                    <a:pt x="608933" y="878751"/>
                  </a:cubicBezTo>
                  <a:cubicBezTo>
                    <a:pt x="589643" y="903945"/>
                    <a:pt x="559600" y="919232"/>
                    <a:pt x="528563" y="919646"/>
                  </a:cubicBezTo>
                  <a:cubicBezTo>
                    <a:pt x="487784" y="920190"/>
                    <a:pt x="446190" y="920464"/>
                    <a:pt x="403957" y="920464"/>
                  </a:cubicBezTo>
                  <a:close/>
                  <a:moveTo>
                    <a:pt x="242083" y="22950"/>
                  </a:moveTo>
                  <a:cubicBezTo>
                    <a:pt x="231914" y="22950"/>
                    <a:pt x="224017" y="25522"/>
                    <a:pt x="218579" y="30615"/>
                  </a:cubicBezTo>
                  <a:cubicBezTo>
                    <a:pt x="212809" y="36017"/>
                    <a:pt x="209773" y="44344"/>
                    <a:pt x="209543" y="55366"/>
                  </a:cubicBezTo>
                  <a:lnTo>
                    <a:pt x="209256" y="67565"/>
                  </a:lnTo>
                  <a:cubicBezTo>
                    <a:pt x="208746" y="88825"/>
                    <a:pt x="208218" y="110814"/>
                    <a:pt x="209610" y="132051"/>
                  </a:cubicBezTo>
                  <a:cubicBezTo>
                    <a:pt x="211108" y="154914"/>
                    <a:pt x="203846" y="174370"/>
                    <a:pt x="186756" y="193276"/>
                  </a:cubicBezTo>
                  <a:cubicBezTo>
                    <a:pt x="166181" y="216043"/>
                    <a:pt x="145780" y="238968"/>
                    <a:pt x="125373" y="261892"/>
                  </a:cubicBezTo>
                  <a:cubicBezTo>
                    <a:pt x="96436" y="294410"/>
                    <a:pt x="66510" y="328031"/>
                    <a:pt x="36523" y="360661"/>
                  </a:cubicBezTo>
                  <a:cubicBezTo>
                    <a:pt x="26673" y="371375"/>
                    <a:pt x="22879" y="381170"/>
                    <a:pt x="22992" y="395599"/>
                  </a:cubicBezTo>
                  <a:cubicBezTo>
                    <a:pt x="23480" y="457950"/>
                    <a:pt x="23356" y="521321"/>
                    <a:pt x="23233" y="582602"/>
                  </a:cubicBezTo>
                  <a:lnTo>
                    <a:pt x="23087" y="691289"/>
                  </a:lnTo>
                  <a:cubicBezTo>
                    <a:pt x="23014" y="738908"/>
                    <a:pt x="22941" y="788152"/>
                    <a:pt x="23648" y="836528"/>
                  </a:cubicBezTo>
                  <a:cubicBezTo>
                    <a:pt x="23699" y="840204"/>
                    <a:pt x="26578" y="846222"/>
                    <a:pt x="28161" y="847494"/>
                  </a:cubicBezTo>
                  <a:lnTo>
                    <a:pt x="36074" y="850627"/>
                  </a:lnTo>
                  <a:cubicBezTo>
                    <a:pt x="88735" y="872128"/>
                    <a:pt x="143187" y="894357"/>
                    <a:pt x="200568" y="895484"/>
                  </a:cubicBezTo>
                  <a:cubicBezTo>
                    <a:pt x="313170" y="897686"/>
                    <a:pt x="423409" y="898089"/>
                    <a:pt x="528260" y="896694"/>
                  </a:cubicBezTo>
                  <a:cubicBezTo>
                    <a:pt x="552298" y="896374"/>
                    <a:pt x="575629" y="884456"/>
                    <a:pt x="590670" y="864809"/>
                  </a:cubicBezTo>
                  <a:cubicBezTo>
                    <a:pt x="604320" y="846990"/>
                    <a:pt x="609191" y="825315"/>
                    <a:pt x="604045" y="805356"/>
                  </a:cubicBezTo>
                  <a:cubicBezTo>
                    <a:pt x="595553" y="772418"/>
                    <a:pt x="595009" y="745952"/>
                    <a:pt x="618519" y="715816"/>
                  </a:cubicBezTo>
                  <a:cubicBezTo>
                    <a:pt x="630771" y="700115"/>
                    <a:pt x="630822" y="677577"/>
                    <a:pt x="618665" y="648836"/>
                  </a:cubicBezTo>
                  <a:cubicBezTo>
                    <a:pt x="617088" y="645099"/>
                    <a:pt x="615314" y="641445"/>
                    <a:pt x="613591" y="637892"/>
                  </a:cubicBezTo>
                  <a:lnTo>
                    <a:pt x="611094" y="632681"/>
                  </a:lnTo>
                  <a:cubicBezTo>
                    <a:pt x="609158" y="628562"/>
                    <a:pt x="609842" y="623687"/>
                    <a:pt x="612839" y="620258"/>
                  </a:cubicBezTo>
                  <a:cubicBezTo>
                    <a:pt x="652553" y="574830"/>
                    <a:pt x="655825" y="553654"/>
                    <a:pt x="631276" y="501008"/>
                  </a:cubicBezTo>
                  <a:cubicBezTo>
                    <a:pt x="629766" y="497764"/>
                    <a:pt x="629856" y="493998"/>
                    <a:pt x="631523" y="490832"/>
                  </a:cubicBezTo>
                  <a:cubicBezTo>
                    <a:pt x="632342" y="488932"/>
                    <a:pt x="633420" y="486456"/>
                    <a:pt x="635766" y="484220"/>
                  </a:cubicBezTo>
                  <a:cubicBezTo>
                    <a:pt x="666735" y="454779"/>
                    <a:pt x="674610" y="423550"/>
                    <a:pt x="659843" y="388746"/>
                  </a:cubicBezTo>
                  <a:cubicBezTo>
                    <a:pt x="644628" y="352872"/>
                    <a:pt x="616476" y="336627"/>
                    <a:pt x="570780" y="337440"/>
                  </a:cubicBezTo>
                  <a:cubicBezTo>
                    <a:pt x="532520" y="338174"/>
                    <a:pt x="493654" y="338000"/>
                    <a:pt x="456085" y="337832"/>
                  </a:cubicBezTo>
                  <a:cubicBezTo>
                    <a:pt x="439556" y="337759"/>
                    <a:pt x="423028" y="337686"/>
                    <a:pt x="406499" y="337686"/>
                  </a:cubicBezTo>
                  <a:lnTo>
                    <a:pt x="372858" y="337686"/>
                  </a:lnTo>
                  <a:cubicBezTo>
                    <a:pt x="369294" y="337686"/>
                    <a:pt x="365927" y="336033"/>
                    <a:pt x="363755" y="333214"/>
                  </a:cubicBezTo>
                  <a:cubicBezTo>
                    <a:pt x="361577" y="330396"/>
                    <a:pt x="360836" y="326725"/>
                    <a:pt x="361746" y="323279"/>
                  </a:cubicBezTo>
                  <a:cubicBezTo>
                    <a:pt x="362902" y="318908"/>
                    <a:pt x="363890" y="314879"/>
                    <a:pt x="364821" y="311097"/>
                  </a:cubicBezTo>
                  <a:cubicBezTo>
                    <a:pt x="366786" y="303118"/>
                    <a:pt x="368480" y="296225"/>
                    <a:pt x="370894" y="289254"/>
                  </a:cubicBezTo>
                  <a:cubicBezTo>
                    <a:pt x="386721" y="243624"/>
                    <a:pt x="392625" y="203906"/>
                    <a:pt x="389477" y="164250"/>
                  </a:cubicBezTo>
                  <a:cubicBezTo>
                    <a:pt x="383438" y="88271"/>
                    <a:pt x="319894" y="26228"/>
                    <a:pt x="244811" y="23006"/>
                  </a:cubicBezTo>
                  <a:cubicBezTo>
                    <a:pt x="243885" y="22966"/>
                    <a:pt x="242976" y="22950"/>
                    <a:pt x="242083" y="229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1070574" y="4861938"/>
              <a:ext cx="241485" cy="603074"/>
            </a:xfrm>
            <a:custGeom>
              <a:avLst/>
              <a:gdLst/>
              <a:ahLst/>
              <a:cxnLst/>
              <a:rect l="l" t="t" r="r" b="b"/>
              <a:pathLst>
                <a:path w="241485" h="603074" extrusionOk="0">
                  <a:moveTo>
                    <a:pt x="229991" y="603074"/>
                  </a:moveTo>
                  <a:lnTo>
                    <a:pt x="11494" y="603074"/>
                  </a:lnTo>
                  <a:cubicBezTo>
                    <a:pt x="5147" y="603074"/>
                    <a:pt x="0" y="597936"/>
                    <a:pt x="0" y="591598"/>
                  </a:cubicBezTo>
                  <a:lnTo>
                    <a:pt x="0" y="11476"/>
                  </a:lnTo>
                  <a:cubicBezTo>
                    <a:pt x="0" y="5138"/>
                    <a:pt x="5147" y="0"/>
                    <a:pt x="11494" y="0"/>
                  </a:cubicBezTo>
                  <a:lnTo>
                    <a:pt x="229991" y="0"/>
                  </a:lnTo>
                  <a:cubicBezTo>
                    <a:pt x="236339" y="0"/>
                    <a:pt x="241485" y="5138"/>
                    <a:pt x="241485" y="11476"/>
                  </a:cubicBezTo>
                  <a:lnTo>
                    <a:pt x="241485" y="591598"/>
                  </a:lnTo>
                  <a:cubicBezTo>
                    <a:pt x="241485" y="597936"/>
                    <a:pt x="236339" y="603074"/>
                    <a:pt x="229991" y="603074"/>
                  </a:cubicBezTo>
                  <a:close/>
                  <a:moveTo>
                    <a:pt x="22988" y="580122"/>
                  </a:moveTo>
                  <a:lnTo>
                    <a:pt x="218497" y="580122"/>
                  </a:lnTo>
                  <a:lnTo>
                    <a:pt x="218497" y="22952"/>
                  </a:lnTo>
                  <a:lnTo>
                    <a:pt x="22988" y="22952"/>
                  </a:lnTo>
                  <a:lnTo>
                    <a:pt x="22988" y="5801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45725" tIns="22850" rIns="45725" bIns="2285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2" name="Google Shape;202;p21"/>
          <p:cNvPicPr preferRelativeResize="0"/>
          <p:nvPr/>
        </p:nvPicPr>
        <p:blipFill rotWithShape="1">
          <a:blip r:embed="rId3">
            <a:alphaModFix/>
          </a:blip>
          <a:srcRect t="81482"/>
          <a:stretch/>
        </p:blipFill>
        <p:spPr>
          <a:xfrm rot="-5400000" flipH="1">
            <a:off x="7047697" y="4977502"/>
            <a:ext cx="3537567" cy="65503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1"/>
          <p:cNvSpPr txBox="1">
            <a:spLocks noGrp="1"/>
          </p:cNvSpPr>
          <p:nvPr>
            <p:ph type="body" idx="1"/>
          </p:nvPr>
        </p:nvSpPr>
        <p:spPr>
          <a:xfrm>
            <a:off x="516600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140012"/>
              </a:lnSpc>
              <a:buNone/>
            </a:pPr>
            <a:r>
              <a:rPr lang="en-IN" sz="1600" u="sng" dirty="0">
                <a:solidFill>
                  <a:schemeClr val="dk1"/>
                </a:solidFill>
                <a:latin typeface="Barlow Medium"/>
                <a:sym typeface="Barlow Medium"/>
              </a:rPr>
              <a:t>Mood detection</a:t>
            </a:r>
            <a:br>
              <a:rPr lang="en" dirty="0">
                <a:latin typeface="Barlow Medium"/>
                <a:ea typeface="Barlow Medium"/>
                <a:cs typeface="Barlow Medium"/>
                <a:sym typeface="Barlow Medium"/>
              </a:rPr>
            </a:br>
            <a:r>
              <a:rPr lang="en" sz="1300" b="1" dirty="0">
                <a:latin typeface="Barlow" panose="00000500000000000000" pitchFamily="2" charset="0"/>
                <a:ea typeface="Barlow Medium"/>
                <a:cs typeface="Barlow Medium"/>
                <a:sym typeface="Barlow Medium"/>
              </a:rPr>
              <a:t>Using live camera the ai/ml model generates music</a:t>
            </a:r>
            <a:endParaRPr sz="1300" b="1" dirty="0">
              <a:latin typeface="Barlow" panose="00000500000000000000" pitchFamily="2" charset="0"/>
            </a:endParaRPr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2"/>
          </p:nvPr>
        </p:nvSpPr>
        <p:spPr>
          <a:xfrm>
            <a:off x="2846688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140012"/>
              </a:lnSpc>
              <a:buNone/>
            </a:pPr>
            <a:r>
              <a:rPr lang="en-IN" sz="1600" u="sng" dirty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Smart contracts through NFTs</a:t>
            </a:r>
            <a:endParaRPr dirty="0"/>
          </a:p>
        </p:txBody>
      </p:sp>
      <p:sp>
        <p:nvSpPr>
          <p:cNvPr id="205" name="Google Shape;205;p21"/>
          <p:cNvSpPr txBox="1">
            <a:spLocks noGrp="1"/>
          </p:cNvSpPr>
          <p:nvPr>
            <p:ph type="body" idx="3"/>
          </p:nvPr>
        </p:nvSpPr>
        <p:spPr>
          <a:xfrm>
            <a:off x="5176776" y="2980375"/>
            <a:ext cx="2108700" cy="154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lnSpc>
                <a:spcPct val="140012"/>
              </a:lnSpc>
              <a:buNone/>
            </a:pPr>
            <a:r>
              <a:rPr lang="en-US" sz="1800" b="0" i="0" u="sng" dirty="0">
                <a:solidFill>
                  <a:srgbClr val="363739"/>
                </a:solidFill>
                <a:effectLst/>
                <a:latin typeface="Barlow Medium" panose="00000600000000000000" pitchFamily="2" charset="0"/>
                <a:ea typeface="Arial" panose="020B0604020202020204" pitchFamily="34" charset="0"/>
                <a:cs typeface="Arial" panose="020B0604020202020204" pitchFamily="34" charset="0"/>
              </a:rPr>
              <a:t>Chat Bot</a:t>
            </a:r>
            <a:endParaRPr lang="en-IN" dirty="0">
              <a:effectLst/>
            </a:endParaRPr>
          </a:p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>
                <a:latin typeface="Barlow Medium"/>
                <a:ea typeface="Barlow Medium"/>
                <a:cs typeface="Barlow Medium"/>
                <a:sym typeface="Barlow Medium"/>
              </a:rPr>
            </a:br>
            <a:endParaRPr dirty="0"/>
          </a:p>
        </p:txBody>
      </p:sp>
      <p:sp>
        <p:nvSpPr>
          <p:cNvPr id="206" name="Google Shape;206;p21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07" name="Google Shape;207;p21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516600" y="514350"/>
            <a:ext cx="6480000" cy="717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Basic Utility</a:t>
            </a:r>
            <a:endParaRPr dirty="0"/>
          </a:p>
        </p:txBody>
      </p:sp>
      <p:sp>
        <p:nvSpPr>
          <p:cNvPr id="172" name="Google Shape;172;p20"/>
          <p:cNvSpPr/>
          <p:nvPr/>
        </p:nvSpPr>
        <p:spPr>
          <a:xfrm>
            <a:off x="4287052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4498291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516154" y="2102388"/>
            <a:ext cx="806012" cy="809625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 txBox="1"/>
          <p:nvPr/>
        </p:nvSpPr>
        <p:spPr>
          <a:xfrm>
            <a:off x="727394" y="2378940"/>
            <a:ext cx="382800" cy="2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7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150" y="4493350"/>
            <a:ext cx="9144000" cy="650100"/>
          </a:xfrm>
          <a:prstGeom prst="rect">
            <a:avLst/>
          </a:prstGeom>
          <a:solidFill>
            <a:srgbClr val="EFBC49"/>
          </a:solidFill>
          <a:ln>
            <a:noFill/>
          </a:ln>
        </p:spPr>
        <p:txBody>
          <a:bodyPr spcFirstLastPara="1" wrap="square" lIns="45725" tIns="45725" rIns="45725" bIns="45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1"/>
          </p:nvPr>
        </p:nvSpPr>
        <p:spPr>
          <a:xfrm>
            <a:off x="516600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IN" dirty="0">
                <a:latin typeface="Barlow Medium"/>
                <a:ea typeface="Barlow Medium"/>
                <a:cs typeface="Barlow Medium"/>
                <a:sym typeface="Barlow Medium"/>
              </a:rPr>
              <a:t>Play any song on the blockchain</a:t>
            </a:r>
            <a:endParaRPr dirty="0">
              <a:latin typeface="Barlow Medium"/>
              <a:ea typeface="Barlow Medium"/>
              <a:cs typeface="Barlow Medium"/>
              <a:sym typeface="Barlow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endParaRPr dirty="0"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2"/>
          </p:nvPr>
        </p:nvSpPr>
        <p:spPr>
          <a:xfrm>
            <a:off x="4122876" y="3055750"/>
            <a:ext cx="3162600" cy="1401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Medium"/>
                <a:sym typeface="Barlow Medium"/>
              </a:rPr>
              <a:t>Create playlists for the songs and then listen to them</a:t>
            </a:r>
            <a:endParaRPr dirty="0"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sldNum" idx="12"/>
          </p:nvPr>
        </p:nvSpPr>
        <p:spPr>
          <a:xfrm>
            <a:off x="8376075" y="4749850"/>
            <a:ext cx="548700" cy="18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515525" y="2260775"/>
            <a:ext cx="4784400" cy="234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You don’t always have to build engagement, might as well buy it.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Geometric Template">
  <a:themeElements>
    <a:clrScheme name="Custom 347">
      <a:dk1>
        <a:srgbClr val="363739"/>
      </a:dk1>
      <a:lt1>
        <a:srgbClr val="FFFFFF"/>
      </a:lt1>
      <a:dk2>
        <a:srgbClr val="888888"/>
      </a:dk2>
      <a:lt2>
        <a:srgbClr val="F5F5EF"/>
      </a:lt2>
      <a:accent1>
        <a:srgbClr val="EFBC49"/>
      </a:accent1>
      <a:accent2>
        <a:srgbClr val="D8A530"/>
      </a:accent2>
      <a:accent3>
        <a:srgbClr val="AB8540"/>
      </a:accent3>
      <a:accent4>
        <a:srgbClr val="494F56"/>
      </a:accent4>
      <a:accent5>
        <a:srgbClr val="888888"/>
      </a:accent5>
      <a:accent6>
        <a:srgbClr val="B1B1B2"/>
      </a:accent6>
      <a:hlink>
        <a:srgbClr val="36373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209</Words>
  <Application>Microsoft Office PowerPoint</Application>
  <PresentationFormat>On-screen Show (16:9)</PresentationFormat>
  <Paragraphs>54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Barlow Medium</vt:lpstr>
      <vt:lpstr>Georgia</vt:lpstr>
      <vt:lpstr>Calibri</vt:lpstr>
      <vt:lpstr>Barlow</vt:lpstr>
      <vt:lpstr>Business Geometric Template</vt:lpstr>
      <vt:lpstr>Audious</vt:lpstr>
      <vt:lpstr>Problem statement</vt:lpstr>
      <vt:lpstr>PowerPoint Presentation</vt:lpstr>
      <vt:lpstr>De-fi Music App with NFTs</vt:lpstr>
      <vt:lpstr>Our Main Features</vt:lpstr>
      <vt:lpstr>Why this topic is very relevant?</vt:lpstr>
      <vt:lpstr>Features</vt:lpstr>
      <vt:lpstr>Basic Utility</vt:lpstr>
      <vt:lpstr>PowerPoint Presentation</vt:lpstr>
      <vt:lpstr>Potential in the future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BAY</dc:title>
  <cp:lastModifiedBy>Kartik Jolapara</cp:lastModifiedBy>
  <cp:revision>5</cp:revision>
  <dcterms:modified xsi:type="dcterms:W3CDTF">2022-03-27T13:12:38Z</dcterms:modified>
</cp:coreProperties>
</file>